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2" r:id="rId3"/>
    <p:sldId id="273" r:id="rId4"/>
    <p:sldId id="274" r:id="rId5"/>
    <p:sldId id="275" r:id="rId6"/>
    <p:sldId id="305" r:id="rId7"/>
    <p:sldId id="276" r:id="rId8"/>
    <p:sldId id="277" r:id="rId9"/>
    <p:sldId id="278" r:id="rId10"/>
    <p:sldId id="279" r:id="rId11"/>
    <p:sldId id="280" r:id="rId12"/>
    <p:sldId id="269" r:id="rId13"/>
    <p:sldId id="281" r:id="rId14"/>
    <p:sldId id="282" r:id="rId15"/>
    <p:sldId id="283" r:id="rId16"/>
    <p:sldId id="284" r:id="rId17"/>
    <p:sldId id="285" r:id="rId18"/>
    <p:sldId id="286" r:id="rId19"/>
    <p:sldId id="287" r:id="rId20"/>
    <p:sldId id="288" r:id="rId21"/>
    <p:sldId id="289" r:id="rId22"/>
    <p:sldId id="290" r:id="rId23"/>
    <p:sldId id="337" r:id="rId24"/>
    <p:sldId id="292" r:id="rId25"/>
    <p:sldId id="293" r:id="rId26"/>
    <p:sldId id="294" r:id="rId27"/>
    <p:sldId id="295" r:id="rId28"/>
    <p:sldId id="296" r:id="rId29"/>
    <p:sldId id="297" r:id="rId30"/>
    <p:sldId id="298" r:id="rId31"/>
    <p:sldId id="299" r:id="rId32"/>
    <p:sldId id="300" r:id="rId33"/>
    <p:sldId id="301" r:id="rId34"/>
    <p:sldId id="302" r:id="rId35"/>
    <p:sldId id="303" r:id="rId36"/>
    <p:sldId id="304" r:id="rId37"/>
    <p:sldId id="306" r:id="rId38"/>
    <p:sldId id="307" r:id="rId39"/>
    <p:sldId id="308" r:id="rId40"/>
    <p:sldId id="309" r:id="rId41"/>
    <p:sldId id="310" r:id="rId42"/>
    <p:sldId id="311" r:id="rId43"/>
    <p:sldId id="312" r:id="rId44"/>
    <p:sldId id="313" r:id="rId45"/>
    <p:sldId id="314" r:id="rId46"/>
    <p:sldId id="315" r:id="rId47"/>
    <p:sldId id="316" r:id="rId48"/>
    <p:sldId id="317" r:id="rId49"/>
    <p:sldId id="318" r:id="rId50"/>
    <p:sldId id="319" r:id="rId51"/>
    <p:sldId id="320" r:id="rId52"/>
    <p:sldId id="321" r:id="rId53"/>
    <p:sldId id="322" r:id="rId54"/>
    <p:sldId id="323" r:id="rId55"/>
    <p:sldId id="324" r:id="rId56"/>
    <p:sldId id="325" r:id="rId57"/>
    <p:sldId id="326" r:id="rId58"/>
    <p:sldId id="327" r:id="rId59"/>
    <p:sldId id="328" r:id="rId60"/>
    <p:sldId id="329" r:id="rId61"/>
    <p:sldId id="330" r:id="rId62"/>
    <p:sldId id="331" r:id="rId63"/>
    <p:sldId id="332" r:id="rId64"/>
    <p:sldId id="333" r:id="rId65"/>
    <p:sldId id="334" r:id="rId66"/>
    <p:sldId id="335" r:id="rId67"/>
    <p:sldId id="336"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n Williams" userId="520c0c4f71887b50" providerId="LiveId" clId="{2DFA12A7-F023-4324-BD24-1B7FD94800AF}"/>
    <pc:docChg chg="undo custSel addSld delSld modSld sldOrd">
      <pc:chgData name="Ron Williams" userId="520c0c4f71887b50" providerId="LiveId" clId="{2DFA12A7-F023-4324-BD24-1B7FD94800AF}" dt="2026-06-18T19:02:34.446" v="632" actId="2696"/>
      <pc:docMkLst>
        <pc:docMk/>
      </pc:docMkLst>
      <pc:sldChg chg="del">
        <pc:chgData name="Ron Williams" userId="520c0c4f71887b50" providerId="LiveId" clId="{2DFA12A7-F023-4324-BD24-1B7FD94800AF}" dt="2026-06-18T17:52:28.422" v="83" actId="2696"/>
        <pc:sldMkLst>
          <pc:docMk/>
          <pc:sldMk cId="2838579489" sldId="256"/>
        </pc:sldMkLst>
      </pc:sldChg>
      <pc:sldChg chg="modSp mod">
        <pc:chgData name="Ron Williams" userId="520c0c4f71887b50" providerId="LiveId" clId="{2DFA12A7-F023-4324-BD24-1B7FD94800AF}" dt="2026-06-18T18:28:04.526" v="478" actId="1076"/>
        <pc:sldMkLst>
          <pc:docMk/>
          <pc:sldMk cId="2665294252" sldId="257"/>
        </pc:sldMkLst>
        <pc:spChg chg="mod">
          <ac:chgData name="Ron Williams" userId="520c0c4f71887b50" providerId="LiveId" clId="{2DFA12A7-F023-4324-BD24-1B7FD94800AF}" dt="2026-06-18T18:28:04.526" v="478" actId="1076"/>
          <ac:spMkLst>
            <pc:docMk/>
            <pc:sldMk cId="2665294252" sldId="257"/>
            <ac:spMk id="5" creationId="{29CB0DAC-75F0-D5DF-11DC-1CB04F14BA42}"/>
          </ac:spMkLst>
        </pc:spChg>
      </pc:sldChg>
      <pc:sldChg chg="del">
        <pc:chgData name="Ron Williams" userId="520c0c4f71887b50" providerId="LiveId" clId="{2DFA12A7-F023-4324-BD24-1B7FD94800AF}" dt="2026-06-18T17:52:28.422" v="83" actId="2696"/>
        <pc:sldMkLst>
          <pc:docMk/>
          <pc:sldMk cId="1366831408" sldId="258"/>
        </pc:sldMkLst>
      </pc:sldChg>
      <pc:sldChg chg="del">
        <pc:chgData name="Ron Williams" userId="520c0c4f71887b50" providerId="LiveId" clId="{2DFA12A7-F023-4324-BD24-1B7FD94800AF}" dt="2026-06-18T17:52:28.422" v="83" actId="2696"/>
        <pc:sldMkLst>
          <pc:docMk/>
          <pc:sldMk cId="2071551825" sldId="259"/>
        </pc:sldMkLst>
      </pc:sldChg>
      <pc:sldChg chg="modSp del mod">
        <pc:chgData name="Ron Williams" userId="520c0c4f71887b50" providerId="LiveId" clId="{2DFA12A7-F023-4324-BD24-1B7FD94800AF}" dt="2026-06-18T17:52:28.422" v="83" actId="2696"/>
        <pc:sldMkLst>
          <pc:docMk/>
          <pc:sldMk cId="1180985101" sldId="260"/>
        </pc:sldMkLst>
        <pc:spChg chg="mod">
          <ac:chgData name="Ron Williams" userId="520c0c4f71887b50" providerId="LiveId" clId="{2DFA12A7-F023-4324-BD24-1B7FD94800AF}" dt="2026-06-18T17:31:51.346" v="11" actId="1076"/>
          <ac:spMkLst>
            <pc:docMk/>
            <pc:sldMk cId="1180985101" sldId="260"/>
            <ac:spMk id="5" creationId="{E1FEE9A6-298E-84F9-6743-B3007BCED550}"/>
          </ac:spMkLst>
        </pc:spChg>
      </pc:sldChg>
      <pc:sldChg chg="del">
        <pc:chgData name="Ron Williams" userId="520c0c4f71887b50" providerId="LiveId" clId="{2DFA12A7-F023-4324-BD24-1B7FD94800AF}" dt="2026-06-18T17:52:28.422" v="83" actId="2696"/>
        <pc:sldMkLst>
          <pc:docMk/>
          <pc:sldMk cId="785787576" sldId="261"/>
        </pc:sldMkLst>
      </pc:sldChg>
      <pc:sldChg chg="del">
        <pc:chgData name="Ron Williams" userId="520c0c4f71887b50" providerId="LiveId" clId="{2DFA12A7-F023-4324-BD24-1B7FD94800AF}" dt="2026-06-18T17:52:28.422" v="83" actId="2696"/>
        <pc:sldMkLst>
          <pc:docMk/>
          <pc:sldMk cId="1712385321" sldId="262"/>
        </pc:sldMkLst>
      </pc:sldChg>
      <pc:sldChg chg="del">
        <pc:chgData name="Ron Williams" userId="520c0c4f71887b50" providerId="LiveId" clId="{2DFA12A7-F023-4324-BD24-1B7FD94800AF}" dt="2026-06-18T17:52:28.422" v="83" actId="2696"/>
        <pc:sldMkLst>
          <pc:docMk/>
          <pc:sldMk cId="3288013258" sldId="263"/>
        </pc:sldMkLst>
      </pc:sldChg>
      <pc:sldChg chg="del">
        <pc:chgData name="Ron Williams" userId="520c0c4f71887b50" providerId="LiveId" clId="{2DFA12A7-F023-4324-BD24-1B7FD94800AF}" dt="2026-06-18T17:52:28.422" v="83" actId="2696"/>
        <pc:sldMkLst>
          <pc:docMk/>
          <pc:sldMk cId="496046490" sldId="264"/>
        </pc:sldMkLst>
      </pc:sldChg>
      <pc:sldChg chg="del">
        <pc:chgData name="Ron Williams" userId="520c0c4f71887b50" providerId="LiveId" clId="{2DFA12A7-F023-4324-BD24-1B7FD94800AF}" dt="2026-06-18T17:52:28.422" v="83" actId="2696"/>
        <pc:sldMkLst>
          <pc:docMk/>
          <pc:sldMk cId="2162427939" sldId="265"/>
        </pc:sldMkLst>
      </pc:sldChg>
      <pc:sldChg chg="del">
        <pc:chgData name="Ron Williams" userId="520c0c4f71887b50" providerId="LiveId" clId="{2DFA12A7-F023-4324-BD24-1B7FD94800AF}" dt="2026-06-18T17:52:28.422" v="83" actId="2696"/>
        <pc:sldMkLst>
          <pc:docMk/>
          <pc:sldMk cId="1360127015" sldId="266"/>
        </pc:sldMkLst>
      </pc:sldChg>
      <pc:sldChg chg="del">
        <pc:chgData name="Ron Williams" userId="520c0c4f71887b50" providerId="LiveId" clId="{2DFA12A7-F023-4324-BD24-1B7FD94800AF}" dt="2026-06-18T17:52:28.422" v="83" actId="2696"/>
        <pc:sldMkLst>
          <pc:docMk/>
          <pc:sldMk cId="3434875109" sldId="267"/>
        </pc:sldMkLst>
      </pc:sldChg>
      <pc:sldChg chg="del ord">
        <pc:chgData name="Ron Williams" userId="520c0c4f71887b50" providerId="LiveId" clId="{2DFA12A7-F023-4324-BD24-1B7FD94800AF}" dt="2026-06-18T17:53:34.723" v="86" actId="2696"/>
        <pc:sldMkLst>
          <pc:docMk/>
          <pc:sldMk cId="1672805494" sldId="268"/>
        </pc:sldMkLst>
      </pc:sldChg>
      <pc:sldChg chg="ord">
        <pc:chgData name="Ron Williams" userId="520c0c4f71887b50" providerId="LiveId" clId="{2DFA12A7-F023-4324-BD24-1B7FD94800AF}" dt="2026-06-18T18:06:27.835" v="161"/>
        <pc:sldMkLst>
          <pc:docMk/>
          <pc:sldMk cId="1454793669" sldId="269"/>
        </pc:sldMkLst>
      </pc:sldChg>
      <pc:sldChg chg="addSp modSp del mod ord">
        <pc:chgData name="Ron Williams" userId="520c0c4f71887b50" providerId="LiveId" clId="{2DFA12A7-F023-4324-BD24-1B7FD94800AF}" dt="2026-06-18T19:02:34.446" v="632" actId="2696"/>
        <pc:sldMkLst>
          <pc:docMk/>
          <pc:sldMk cId="2414918423" sldId="270"/>
        </pc:sldMkLst>
        <pc:spChg chg="add mod">
          <ac:chgData name="Ron Williams" userId="520c0c4f71887b50" providerId="LiveId" clId="{2DFA12A7-F023-4324-BD24-1B7FD94800AF}" dt="2026-06-18T17:30:48.534" v="10" actId="1076"/>
          <ac:spMkLst>
            <pc:docMk/>
            <pc:sldMk cId="2414918423" sldId="270"/>
            <ac:spMk id="3" creationId="{2206AA5E-F41B-A2DA-3095-B696E697EBD2}"/>
          </ac:spMkLst>
        </pc:spChg>
      </pc:sldChg>
      <pc:sldChg chg="del">
        <pc:chgData name="Ron Williams" userId="520c0c4f71887b50" providerId="LiveId" clId="{2DFA12A7-F023-4324-BD24-1B7FD94800AF}" dt="2026-06-18T18:20:10.980" v="271" actId="2696"/>
        <pc:sldMkLst>
          <pc:docMk/>
          <pc:sldMk cId="3516294425" sldId="271"/>
        </pc:sldMkLst>
      </pc:sldChg>
      <pc:sldChg chg="addSp delSp modSp mod modClrScheme chgLayout">
        <pc:chgData name="Ron Williams" userId="520c0c4f71887b50" providerId="LiveId" clId="{2DFA12A7-F023-4324-BD24-1B7FD94800AF}" dt="2026-06-18T18:30:42.640" v="483" actId="14100"/>
        <pc:sldMkLst>
          <pc:docMk/>
          <pc:sldMk cId="2466564937" sldId="272"/>
        </pc:sldMkLst>
        <pc:spChg chg="del">
          <ac:chgData name="Ron Williams" userId="520c0c4f71887b50" providerId="LiveId" clId="{2DFA12A7-F023-4324-BD24-1B7FD94800AF}" dt="2026-06-18T17:38:17.745" v="12" actId="700"/>
          <ac:spMkLst>
            <pc:docMk/>
            <pc:sldMk cId="2466564937" sldId="272"/>
            <ac:spMk id="2" creationId="{02C6C095-FAF6-3681-791C-F20684BCEF6C}"/>
          </ac:spMkLst>
        </pc:spChg>
        <pc:spChg chg="del">
          <ac:chgData name="Ron Williams" userId="520c0c4f71887b50" providerId="LiveId" clId="{2DFA12A7-F023-4324-BD24-1B7FD94800AF}" dt="2026-06-18T17:38:17.745" v="12" actId="700"/>
          <ac:spMkLst>
            <pc:docMk/>
            <pc:sldMk cId="2466564937" sldId="272"/>
            <ac:spMk id="3" creationId="{E0344DED-E94C-AE7C-6652-010B0B738B3A}"/>
          </ac:spMkLst>
        </pc:spChg>
        <pc:spChg chg="add mod">
          <ac:chgData name="Ron Williams" userId="520c0c4f71887b50" providerId="LiveId" clId="{2DFA12A7-F023-4324-BD24-1B7FD94800AF}" dt="2026-06-18T18:28:22.889" v="479" actId="14100"/>
          <ac:spMkLst>
            <pc:docMk/>
            <pc:sldMk cId="2466564937" sldId="272"/>
            <ac:spMk id="5" creationId="{7C2979EA-A4D0-BC7A-F241-F366DF33D1D4}"/>
          </ac:spMkLst>
        </pc:spChg>
        <pc:picChg chg="add mod">
          <ac:chgData name="Ron Williams" userId="520c0c4f71887b50" providerId="LiveId" clId="{2DFA12A7-F023-4324-BD24-1B7FD94800AF}" dt="2026-06-18T18:30:42.640" v="483" actId="14100"/>
          <ac:picMkLst>
            <pc:docMk/>
            <pc:sldMk cId="2466564937" sldId="272"/>
            <ac:picMk id="4098" creationId="{CD14C498-2987-D9FD-9283-57D9D338D41E}"/>
          </ac:picMkLst>
        </pc:picChg>
      </pc:sldChg>
      <pc:sldChg chg="addSp delSp modSp mod">
        <pc:chgData name="Ron Williams" userId="520c0c4f71887b50" providerId="LiveId" clId="{2DFA12A7-F023-4324-BD24-1B7FD94800AF}" dt="2026-06-18T18:33:35.158" v="493" actId="1076"/>
        <pc:sldMkLst>
          <pc:docMk/>
          <pc:sldMk cId="1780964275" sldId="273"/>
        </pc:sldMkLst>
        <pc:spChg chg="add del mod">
          <ac:chgData name="Ron Williams" userId="520c0c4f71887b50" providerId="LiveId" clId="{2DFA12A7-F023-4324-BD24-1B7FD94800AF}" dt="2026-06-18T17:40:07.296" v="25" actId="22"/>
          <ac:spMkLst>
            <pc:docMk/>
            <pc:sldMk cId="1780964275" sldId="273"/>
            <ac:spMk id="3" creationId="{51674661-76A8-C697-B290-05F953F5417C}"/>
          </ac:spMkLst>
        </pc:spChg>
        <pc:spChg chg="add mod">
          <ac:chgData name="Ron Williams" userId="520c0c4f71887b50" providerId="LiveId" clId="{2DFA12A7-F023-4324-BD24-1B7FD94800AF}" dt="2026-06-18T17:40:04.034" v="21" actId="571"/>
          <ac:spMkLst>
            <pc:docMk/>
            <pc:sldMk cId="1780964275" sldId="273"/>
            <ac:spMk id="4" creationId="{EFA4DD79-3ACC-A79D-821E-0B495A1B5B5A}"/>
          </ac:spMkLst>
        </pc:spChg>
        <pc:spChg chg="add mod">
          <ac:chgData name="Ron Williams" userId="520c0c4f71887b50" providerId="LiveId" clId="{2DFA12A7-F023-4324-BD24-1B7FD94800AF}" dt="2026-06-18T18:31:22.956" v="488" actId="14100"/>
          <ac:spMkLst>
            <pc:docMk/>
            <pc:sldMk cId="1780964275" sldId="273"/>
            <ac:spMk id="6" creationId="{7E31FE60-AFD3-4667-F3B3-43FB236783D0}"/>
          </ac:spMkLst>
        </pc:spChg>
        <pc:picChg chg="add mod">
          <ac:chgData name="Ron Williams" userId="520c0c4f71887b50" providerId="LiveId" clId="{2DFA12A7-F023-4324-BD24-1B7FD94800AF}" dt="2026-06-18T18:33:35.158" v="493" actId="1076"/>
          <ac:picMkLst>
            <pc:docMk/>
            <pc:sldMk cId="1780964275" sldId="273"/>
            <ac:picMk id="7" creationId="{EAE8744F-E34F-3976-0207-F81AB8EE25C3}"/>
          </ac:picMkLst>
        </pc:picChg>
      </pc:sldChg>
      <pc:sldChg chg="addSp modSp mod">
        <pc:chgData name="Ron Williams" userId="520c0c4f71887b50" providerId="LiveId" clId="{2DFA12A7-F023-4324-BD24-1B7FD94800AF}" dt="2026-06-18T18:35:54.542" v="498" actId="1076"/>
        <pc:sldMkLst>
          <pc:docMk/>
          <pc:sldMk cId="1923041753" sldId="274"/>
        </pc:sldMkLst>
        <pc:spChg chg="add mod">
          <ac:chgData name="Ron Williams" userId="520c0c4f71887b50" providerId="LiveId" clId="{2DFA12A7-F023-4324-BD24-1B7FD94800AF}" dt="2026-06-18T18:33:53.538" v="495" actId="1076"/>
          <ac:spMkLst>
            <pc:docMk/>
            <pc:sldMk cId="1923041753" sldId="274"/>
            <ac:spMk id="3" creationId="{FF1A9E96-F552-E426-1785-E644D5707FDE}"/>
          </ac:spMkLst>
        </pc:spChg>
        <pc:picChg chg="add mod">
          <ac:chgData name="Ron Williams" userId="520c0c4f71887b50" providerId="LiveId" clId="{2DFA12A7-F023-4324-BD24-1B7FD94800AF}" dt="2026-06-18T18:35:54.542" v="498" actId="1076"/>
          <ac:picMkLst>
            <pc:docMk/>
            <pc:sldMk cId="1923041753" sldId="274"/>
            <ac:picMk id="4" creationId="{3C179581-3027-0EAF-283D-856E00817150}"/>
          </ac:picMkLst>
        </pc:picChg>
      </pc:sldChg>
      <pc:sldChg chg="addSp delSp modSp mod modClrScheme chgLayout">
        <pc:chgData name="Ron Williams" userId="520c0c4f71887b50" providerId="LiveId" clId="{2DFA12A7-F023-4324-BD24-1B7FD94800AF}" dt="2026-06-18T18:38:13.522" v="511" actId="1076"/>
        <pc:sldMkLst>
          <pc:docMk/>
          <pc:sldMk cId="1329412440" sldId="275"/>
        </pc:sldMkLst>
        <pc:spChg chg="del">
          <ac:chgData name="Ron Williams" userId="520c0c4f71887b50" providerId="LiveId" clId="{2DFA12A7-F023-4324-BD24-1B7FD94800AF}" dt="2026-06-18T17:42:35.992" v="32" actId="700"/>
          <ac:spMkLst>
            <pc:docMk/>
            <pc:sldMk cId="1329412440" sldId="275"/>
            <ac:spMk id="2" creationId="{02C6C095-FAF6-3681-791C-F20684BCEF6C}"/>
          </ac:spMkLst>
        </pc:spChg>
        <pc:spChg chg="del">
          <ac:chgData name="Ron Williams" userId="520c0c4f71887b50" providerId="LiveId" clId="{2DFA12A7-F023-4324-BD24-1B7FD94800AF}" dt="2026-06-18T17:42:35.992" v="32" actId="700"/>
          <ac:spMkLst>
            <pc:docMk/>
            <pc:sldMk cId="1329412440" sldId="275"/>
            <ac:spMk id="3" creationId="{E0344DED-E94C-AE7C-6652-010B0B738B3A}"/>
          </ac:spMkLst>
        </pc:spChg>
        <pc:spChg chg="add mod">
          <ac:chgData name="Ron Williams" userId="520c0c4f71887b50" providerId="LiveId" clId="{2DFA12A7-F023-4324-BD24-1B7FD94800AF}" dt="2026-06-18T18:38:08.939" v="510" actId="14100"/>
          <ac:spMkLst>
            <pc:docMk/>
            <pc:sldMk cId="1329412440" sldId="275"/>
            <ac:spMk id="5" creationId="{38F34F96-0C73-F3CA-801B-728D849FDB02}"/>
          </ac:spMkLst>
        </pc:spChg>
        <pc:picChg chg="add mod">
          <ac:chgData name="Ron Williams" userId="520c0c4f71887b50" providerId="LiveId" clId="{2DFA12A7-F023-4324-BD24-1B7FD94800AF}" dt="2026-06-18T18:37:26.243" v="506" actId="14100"/>
          <ac:picMkLst>
            <pc:docMk/>
            <pc:sldMk cId="1329412440" sldId="275"/>
            <ac:picMk id="6" creationId="{9E06D9BD-8D85-B286-1290-A0589C2C59E2}"/>
          </ac:picMkLst>
        </pc:picChg>
        <pc:picChg chg="add mod">
          <ac:chgData name="Ron Williams" userId="520c0c4f71887b50" providerId="LiveId" clId="{2DFA12A7-F023-4324-BD24-1B7FD94800AF}" dt="2026-06-18T18:38:13.522" v="511" actId="1076"/>
          <ac:picMkLst>
            <pc:docMk/>
            <pc:sldMk cId="1329412440" sldId="275"/>
            <ac:picMk id="7" creationId="{3755C094-F9B3-A07F-878F-E368C2374DBF}"/>
          </ac:picMkLst>
        </pc:picChg>
      </pc:sldChg>
      <pc:sldChg chg="addSp modSp mod">
        <pc:chgData name="Ron Williams" userId="520c0c4f71887b50" providerId="LiveId" clId="{2DFA12A7-F023-4324-BD24-1B7FD94800AF}" dt="2026-06-18T18:41:18.759" v="520" actId="1076"/>
        <pc:sldMkLst>
          <pc:docMk/>
          <pc:sldMk cId="3866923709" sldId="276"/>
        </pc:sldMkLst>
        <pc:spChg chg="add mod">
          <ac:chgData name="Ron Williams" userId="520c0c4f71887b50" providerId="LiveId" clId="{2DFA12A7-F023-4324-BD24-1B7FD94800AF}" dt="2026-06-18T18:40:38.382" v="518" actId="1076"/>
          <ac:spMkLst>
            <pc:docMk/>
            <pc:sldMk cId="3866923709" sldId="276"/>
            <ac:spMk id="3" creationId="{22886C77-399D-4C7C-FEEC-37E645831A0D}"/>
          </ac:spMkLst>
        </pc:spChg>
        <pc:picChg chg="add mod">
          <ac:chgData name="Ron Williams" userId="520c0c4f71887b50" providerId="LiveId" clId="{2DFA12A7-F023-4324-BD24-1B7FD94800AF}" dt="2026-06-18T18:41:18.759" v="520" actId="1076"/>
          <ac:picMkLst>
            <pc:docMk/>
            <pc:sldMk cId="3866923709" sldId="276"/>
            <ac:picMk id="5" creationId="{D4B26530-3357-C673-B2A4-DC6876EA7BE2}"/>
          </ac:picMkLst>
        </pc:picChg>
      </pc:sldChg>
      <pc:sldChg chg="addSp delSp modSp mod">
        <pc:chgData name="Ron Williams" userId="520c0c4f71887b50" providerId="LiveId" clId="{2DFA12A7-F023-4324-BD24-1B7FD94800AF}" dt="2026-06-18T18:45:39.042" v="529" actId="14100"/>
        <pc:sldMkLst>
          <pc:docMk/>
          <pc:sldMk cId="504908725" sldId="277"/>
        </pc:sldMkLst>
        <pc:spChg chg="add mod">
          <ac:chgData name="Ron Williams" userId="520c0c4f71887b50" providerId="LiveId" clId="{2DFA12A7-F023-4324-BD24-1B7FD94800AF}" dt="2026-06-18T18:45:39.042" v="529" actId="14100"/>
          <ac:spMkLst>
            <pc:docMk/>
            <pc:sldMk cId="504908725" sldId="277"/>
            <ac:spMk id="3" creationId="{9C2CBC64-1CA2-B7C5-78D1-F68D7AACCD39}"/>
          </ac:spMkLst>
        </pc:spChg>
        <pc:picChg chg="add mod">
          <ac:chgData name="Ron Williams" userId="520c0c4f71887b50" providerId="LiveId" clId="{2DFA12A7-F023-4324-BD24-1B7FD94800AF}" dt="2026-06-18T18:45:34.342" v="528" actId="14100"/>
          <ac:picMkLst>
            <pc:docMk/>
            <pc:sldMk cId="504908725" sldId="277"/>
            <ac:picMk id="4" creationId="{DA445A5C-F807-63FC-AC54-4D2E1D081F6A}"/>
          </ac:picMkLst>
        </pc:picChg>
        <pc:picChg chg="add del mod">
          <ac:chgData name="Ron Williams" userId="520c0c4f71887b50" providerId="LiveId" clId="{2DFA12A7-F023-4324-BD24-1B7FD94800AF}" dt="2026-06-18T18:45:28.184" v="526" actId="21"/>
          <ac:picMkLst>
            <pc:docMk/>
            <pc:sldMk cId="504908725" sldId="277"/>
            <ac:picMk id="5122" creationId="{B7E1610B-0B56-EA41-96AF-05703500AF4E}"/>
          </ac:picMkLst>
        </pc:picChg>
      </pc:sldChg>
      <pc:sldChg chg="addSp delSp modSp mod modClrScheme chgLayout">
        <pc:chgData name="Ron Williams" userId="520c0c4f71887b50" providerId="LiveId" clId="{2DFA12A7-F023-4324-BD24-1B7FD94800AF}" dt="2026-06-18T18:50:00.907" v="536" actId="14100"/>
        <pc:sldMkLst>
          <pc:docMk/>
          <pc:sldMk cId="4129420387" sldId="278"/>
        </pc:sldMkLst>
        <pc:spChg chg="del">
          <ac:chgData name="Ron Williams" userId="520c0c4f71887b50" providerId="LiveId" clId="{2DFA12A7-F023-4324-BD24-1B7FD94800AF}" dt="2026-06-18T17:46:01.277" v="45" actId="700"/>
          <ac:spMkLst>
            <pc:docMk/>
            <pc:sldMk cId="4129420387" sldId="278"/>
            <ac:spMk id="2" creationId="{02C6C095-FAF6-3681-791C-F20684BCEF6C}"/>
          </ac:spMkLst>
        </pc:spChg>
        <pc:spChg chg="del">
          <ac:chgData name="Ron Williams" userId="520c0c4f71887b50" providerId="LiveId" clId="{2DFA12A7-F023-4324-BD24-1B7FD94800AF}" dt="2026-06-18T17:46:01.277" v="45" actId="700"/>
          <ac:spMkLst>
            <pc:docMk/>
            <pc:sldMk cId="4129420387" sldId="278"/>
            <ac:spMk id="3" creationId="{E0344DED-E94C-AE7C-6652-010B0B738B3A}"/>
          </ac:spMkLst>
        </pc:spChg>
        <pc:spChg chg="add mod">
          <ac:chgData name="Ron Williams" userId="520c0c4f71887b50" providerId="LiveId" clId="{2DFA12A7-F023-4324-BD24-1B7FD94800AF}" dt="2026-06-18T18:50:00.907" v="536" actId="14100"/>
          <ac:spMkLst>
            <pc:docMk/>
            <pc:sldMk cId="4129420387" sldId="278"/>
            <ac:spMk id="5" creationId="{4B7E1183-88D2-DD4B-004E-667B655B6885}"/>
          </ac:spMkLst>
        </pc:spChg>
        <pc:picChg chg="add mod">
          <ac:chgData name="Ron Williams" userId="520c0c4f71887b50" providerId="LiveId" clId="{2DFA12A7-F023-4324-BD24-1B7FD94800AF}" dt="2026-06-18T18:49:57.485" v="535" actId="1076"/>
          <ac:picMkLst>
            <pc:docMk/>
            <pc:sldMk cId="4129420387" sldId="278"/>
            <ac:picMk id="6146" creationId="{D9A4C03D-644A-8835-2789-2BE8F276B133}"/>
          </ac:picMkLst>
        </pc:picChg>
      </pc:sldChg>
      <pc:sldChg chg="addSp delSp modSp mod">
        <pc:chgData name="Ron Williams" userId="520c0c4f71887b50" providerId="LiveId" clId="{2DFA12A7-F023-4324-BD24-1B7FD94800AF}" dt="2026-06-18T18:57:42.283" v="564" actId="1076"/>
        <pc:sldMkLst>
          <pc:docMk/>
          <pc:sldMk cId="291676850" sldId="279"/>
        </pc:sldMkLst>
        <pc:spChg chg="add mod">
          <ac:chgData name="Ron Williams" userId="520c0c4f71887b50" providerId="LiveId" clId="{2DFA12A7-F023-4324-BD24-1B7FD94800AF}" dt="2026-06-18T18:50:23.575" v="539" actId="1076"/>
          <ac:spMkLst>
            <pc:docMk/>
            <pc:sldMk cId="291676850" sldId="279"/>
            <ac:spMk id="3" creationId="{DB956CE0-2230-2046-CE3E-BE22EBBBF28F}"/>
          </ac:spMkLst>
        </pc:spChg>
        <pc:picChg chg="add mod">
          <ac:chgData name="Ron Williams" userId="520c0c4f71887b50" providerId="LiveId" clId="{2DFA12A7-F023-4324-BD24-1B7FD94800AF}" dt="2026-06-18T18:52:36.460" v="543" actId="1076"/>
          <ac:picMkLst>
            <pc:docMk/>
            <pc:sldMk cId="291676850" sldId="279"/>
            <ac:picMk id="4" creationId="{D40664B9-473A-1F77-A821-03FDC07FF7C9}"/>
          </ac:picMkLst>
        </pc:picChg>
        <pc:picChg chg="add mod">
          <ac:chgData name="Ron Williams" userId="520c0c4f71887b50" providerId="LiveId" clId="{2DFA12A7-F023-4324-BD24-1B7FD94800AF}" dt="2026-06-18T18:53:56.077" v="547" actId="1076"/>
          <ac:picMkLst>
            <pc:docMk/>
            <pc:sldMk cId="291676850" sldId="279"/>
            <ac:picMk id="5" creationId="{9EBBFE4A-D157-8A7C-E003-943DB25B6AFB}"/>
          </ac:picMkLst>
        </pc:picChg>
        <pc:picChg chg="add del mod">
          <ac:chgData name="Ron Williams" userId="520c0c4f71887b50" providerId="LiveId" clId="{2DFA12A7-F023-4324-BD24-1B7FD94800AF}" dt="2026-06-18T18:57:24.850" v="558" actId="21"/>
          <ac:picMkLst>
            <pc:docMk/>
            <pc:sldMk cId="291676850" sldId="279"/>
            <ac:picMk id="6" creationId="{3E743302-8C3C-2F17-BCE4-BB3875B22888}"/>
          </ac:picMkLst>
        </pc:picChg>
        <pc:picChg chg="add mod">
          <ac:chgData name="Ron Williams" userId="520c0c4f71887b50" providerId="LiveId" clId="{2DFA12A7-F023-4324-BD24-1B7FD94800AF}" dt="2026-06-18T18:57:42.283" v="564" actId="1076"/>
          <ac:picMkLst>
            <pc:docMk/>
            <pc:sldMk cId="291676850" sldId="279"/>
            <ac:picMk id="7" creationId="{C4267D58-D45D-2BC4-204A-27F3A6C7C25C}"/>
          </ac:picMkLst>
        </pc:picChg>
      </pc:sldChg>
      <pc:sldChg chg="addSp modSp mod">
        <pc:chgData name="Ron Williams" userId="520c0c4f71887b50" providerId="LiveId" clId="{2DFA12A7-F023-4324-BD24-1B7FD94800AF}" dt="2026-06-18T17:50:39.424" v="82" actId="1076"/>
        <pc:sldMkLst>
          <pc:docMk/>
          <pc:sldMk cId="1330424352" sldId="280"/>
        </pc:sldMkLst>
        <pc:spChg chg="add mod">
          <ac:chgData name="Ron Williams" userId="520c0c4f71887b50" providerId="LiveId" clId="{2DFA12A7-F023-4324-BD24-1B7FD94800AF}" dt="2026-06-18T17:48:58.146" v="63"/>
          <ac:spMkLst>
            <pc:docMk/>
            <pc:sldMk cId="1330424352" sldId="280"/>
            <ac:spMk id="3" creationId="{63448641-897C-A388-B33C-496C6625F69C}"/>
          </ac:spMkLst>
        </pc:spChg>
        <pc:spChg chg="add mod">
          <ac:chgData name="Ron Williams" userId="520c0c4f71887b50" providerId="LiveId" clId="{2DFA12A7-F023-4324-BD24-1B7FD94800AF}" dt="2026-06-18T17:49:42.921" v="64"/>
          <ac:spMkLst>
            <pc:docMk/>
            <pc:sldMk cId="1330424352" sldId="280"/>
            <ac:spMk id="5" creationId="{55F094BE-D279-346C-98AF-23E4F8648475}"/>
          </ac:spMkLst>
        </pc:spChg>
        <pc:spChg chg="add mod">
          <ac:chgData name="Ron Williams" userId="520c0c4f71887b50" providerId="LiveId" clId="{2DFA12A7-F023-4324-BD24-1B7FD94800AF}" dt="2026-06-18T17:50:39.424" v="82" actId="1076"/>
          <ac:spMkLst>
            <pc:docMk/>
            <pc:sldMk cId="1330424352" sldId="280"/>
            <ac:spMk id="6" creationId="{A073D06D-7175-7010-5A35-1C67E6144706}"/>
          </ac:spMkLst>
        </pc:spChg>
        <pc:graphicFrameChg chg="add mod">
          <ac:chgData name="Ron Williams" userId="520c0c4f71887b50" providerId="LiveId" clId="{2DFA12A7-F023-4324-BD24-1B7FD94800AF}" dt="2026-06-18T17:48:53.168" v="62" actId="14100"/>
          <ac:graphicFrameMkLst>
            <pc:docMk/>
            <pc:sldMk cId="1330424352" sldId="280"/>
            <ac:graphicFrameMk id="2" creationId="{40DE47CE-86A4-C400-0908-4686B55913EC}"/>
          </ac:graphicFrameMkLst>
        </pc:graphicFrameChg>
        <pc:graphicFrameChg chg="add mod modGraphic">
          <ac:chgData name="Ron Williams" userId="520c0c4f71887b50" providerId="LiveId" clId="{2DFA12A7-F023-4324-BD24-1B7FD94800AF}" dt="2026-06-18T17:50:17.446" v="70" actId="403"/>
          <ac:graphicFrameMkLst>
            <pc:docMk/>
            <pc:sldMk cId="1330424352" sldId="280"/>
            <ac:graphicFrameMk id="4" creationId="{6CAE434C-5D89-28C1-9CB5-4C2AB3C94F04}"/>
          </ac:graphicFrameMkLst>
        </pc:graphicFrameChg>
      </pc:sldChg>
      <pc:sldChg chg="addSp delSp modSp mod ord modClrScheme chgLayout">
        <pc:chgData name="Ron Williams" userId="520c0c4f71887b50" providerId="LiveId" clId="{2DFA12A7-F023-4324-BD24-1B7FD94800AF}" dt="2026-06-18T18:23:00.781" v="341" actId="1076"/>
        <pc:sldMkLst>
          <pc:docMk/>
          <pc:sldMk cId="529337775" sldId="281"/>
        </pc:sldMkLst>
        <pc:spChg chg="del">
          <ac:chgData name="Ron Williams" userId="520c0c4f71887b50" providerId="LiveId" clId="{2DFA12A7-F023-4324-BD24-1B7FD94800AF}" dt="2026-06-18T17:57:06.494" v="89" actId="700"/>
          <ac:spMkLst>
            <pc:docMk/>
            <pc:sldMk cId="529337775" sldId="281"/>
            <ac:spMk id="2" creationId="{02C6C095-FAF6-3681-791C-F20684BCEF6C}"/>
          </ac:spMkLst>
        </pc:spChg>
        <pc:spChg chg="del">
          <ac:chgData name="Ron Williams" userId="520c0c4f71887b50" providerId="LiveId" clId="{2DFA12A7-F023-4324-BD24-1B7FD94800AF}" dt="2026-06-18T17:57:06.494" v="89" actId="700"/>
          <ac:spMkLst>
            <pc:docMk/>
            <pc:sldMk cId="529337775" sldId="281"/>
            <ac:spMk id="3" creationId="{E0344DED-E94C-AE7C-6652-010B0B738B3A}"/>
          </ac:spMkLst>
        </pc:spChg>
        <pc:spChg chg="add mod">
          <ac:chgData name="Ron Williams" userId="520c0c4f71887b50" providerId="LiveId" clId="{2DFA12A7-F023-4324-BD24-1B7FD94800AF}" dt="2026-06-18T18:23:00.781" v="341" actId="1076"/>
          <ac:spMkLst>
            <pc:docMk/>
            <pc:sldMk cId="529337775" sldId="281"/>
            <ac:spMk id="5" creationId="{76CF130C-AC3A-4C26-08B5-A7A3A644A054}"/>
          </ac:spMkLst>
        </pc:spChg>
      </pc:sldChg>
      <pc:sldChg chg="addSp modSp mod">
        <pc:chgData name="Ron Williams" userId="520c0c4f71887b50" providerId="LiveId" clId="{2DFA12A7-F023-4324-BD24-1B7FD94800AF}" dt="2026-06-18T18:23:10.606" v="347" actId="403"/>
        <pc:sldMkLst>
          <pc:docMk/>
          <pc:sldMk cId="2841598359" sldId="282"/>
        </pc:sldMkLst>
        <pc:spChg chg="add mod">
          <ac:chgData name="Ron Williams" userId="520c0c4f71887b50" providerId="LiveId" clId="{2DFA12A7-F023-4324-BD24-1B7FD94800AF}" dt="2026-06-18T18:23:10.606" v="347" actId="403"/>
          <ac:spMkLst>
            <pc:docMk/>
            <pc:sldMk cId="2841598359" sldId="282"/>
            <ac:spMk id="3" creationId="{2791ACCB-9783-316E-52EF-6AE25E656EB4}"/>
          </ac:spMkLst>
        </pc:spChg>
      </pc:sldChg>
      <pc:sldChg chg="addSp delSp modSp mod">
        <pc:chgData name="Ron Williams" userId="520c0c4f71887b50" providerId="LiveId" clId="{2DFA12A7-F023-4324-BD24-1B7FD94800AF}" dt="2026-06-18T18:23:44.342" v="363"/>
        <pc:sldMkLst>
          <pc:docMk/>
          <pc:sldMk cId="900602002" sldId="283"/>
        </pc:sldMkLst>
        <pc:spChg chg="add del mod">
          <ac:chgData name="Ron Williams" userId="520c0c4f71887b50" providerId="LiveId" clId="{2DFA12A7-F023-4324-BD24-1B7FD94800AF}" dt="2026-06-18T18:23:44.342" v="363"/>
          <ac:spMkLst>
            <pc:docMk/>
            <pc:sldMk cId="900602002" sldId="283"/>
            <ac:spMk id="3" creationId="{9639A1CF-50C3-DB8C-98C3-36403727B4A3}"/>
          </ac:spMkLst>
        </pc:spChg>
        <pc:spChg chg="add mod">
          <ac:chgData name="Ron Williams" userId="520c0c4f71887b50" providerId="LiveId" clId="{2DFA12A7-F023-4324-BD24-1B7FD94800AF}" dt="2026-06-18T18:23:39.811" v="361" actId="14100"/>
          <ac:spMkLst>
            <pc:docMk/>
            <pc:sldMk cId="900602002" sldId="283"/>
            <ac:spMk id="5" creationId="{10399A39-2E82-4B27-A24E-9D6F862A757C}"/>
          </ac:spMkLst>
        </pc:spChg>
      </pc:sldChg>
      <pc:sldChg chg="addSp delSp modSp mod modClrScheme chgLayout">
        <pc:chgData name="Ron Williams" userId="520c0c4f71887b50" providerId="LiveId" clId="{2DFA12A7-F023-4324-BD24-1B7FD94800AF}" dt="2026-06-18T18:23:55.435" v="369" actId="1076"/>
        <pc:sldMkLst>
          <pc:docMk/>
          <pc:sldMk cId="1219601282" sldId="284"/>
        </pc:sldMkLst>
        <pc:spChg chg="del">
          <ac:chgData name="Ron Williams" userId="520c0c4f71887b50" providerId="LiveId" clId="{2DFA12A7-F023-4324-BD24-1B7FD94800AF}" dt="2026-06-18T17:58:54.469" v="99" actId="700"/>
          <ac:spMkLst>
            <pc:docMk/>
            <pc:sldMk cId="1219601282" sldId="284"/>
            <ac:spMk id="2" creationId="{02C6C095-FAF6-3681-791C-F20684BCEF6C}"/>
          </ac:spMkLst>
        </pc:spChg>
        <pc:spChg chg="del">
          <ac:chgData name="Ron Williams" userId="520c0c4f71887b50" providerId="LiveId" clId="{2DFA12A7-F023-4324-BD24-1B7FD94800AF}" dt="2026-06-18T17:58:54.469" v="99" actId="700"/>
          <ac:spMkLst>
            <pc:docMk/>
            <pc:sldMk cId="1219601282" sldId="284"/>
            <ac:spMk id="3" creationId="{E0344DED-E94C-AE7C-6652-010B0B738B3A}"/>
          </ac:spMkLst>
        </pc:spChg>
        <pc:spChg chg="add mod">
          <ac:chgData name="Ron Williams" userId="520c0c4f71887b50" providerId="LiveId" clId="{2DFA12A7-F023-4324-BD24-1B7FD94800AF}" dt="2026-06-18T18:23:55.435" v="369" actId="1076"/>
          <ac:spMkLst>
            <pc:docMk/>
            <pc:sldMk cId="1219601282" sldId="284"/>
            <ac:spMk id="5" creationId="{AD841AAF-8060-1E35-8906-179D701244AF}"/>
          </ac:spMkLst>
        </pc:spChg>
      </pc:sldChg>
      <pc:sldChg chg="addSp modSp mod">
        <pc:chgData name="Ron Williams" userId="520c0c4f71887b50" providerId="LiveId" clId="{2DFA12A7-F023-4324-BD24-1B7FD94800AF}" dt="2026-06-18T18:24:02.267" v="375" actId="403"/>
        <pc:sldMkLst>
          <pc:docMk/>
          <pc:sldMk cId="2607282731" sldId="285"/>
        </pc:sldMkLst>
        <pc:spChg chg="add mod">
          <ac:chgData name="Ron Williams" userId="520c0c4f71887b50" providerId="LiveId" clId="{2DFA12A7-F023-4324-BD24-1B7FD94800AF}" dt="2026-06-18T18:24:02.267" v="375" actId="403"/>
          <ac:spMkLst>
            <pc:docMk/>
            <pc:sldMk cId="2607282731" sldId="285"/>
            <ac:spMk id="3" creationId="{C287784D-28A0-9E3B-9BE3-C463B1B95CC9}"/>
          </ac:spMkLst>
        </pc:spChg>
      </pc:sldChg>
      <pc:sldChg chg="addSp modSp mod">
        <pc:chgData name="Ron Williams" userId="520c0c4f71887b50" providerId="LiveId" clId="{2DFA12A7-F023-4324-BD24-1B7FD94800AF}" dt="2026-06-18T18:24:10.885" v="380" actId="403"/>
        <pc:sldMkLst>
          <pc:docMk/>
          <pc:sldMk cId="2170331663" sldId="286"/>
        </pc:sldMkLst>
        <pc:spChg chg="add mod">
          <ac:chgData name="Ron Williams" userId="520c0c4f71887b50" providerId="LiveId" clId="{2DFA12A7-F023-4324-BD24-1B7FD94800AF}" dt="2026-06-18T18:24:10.885" v="380" actId="403"/>
          <ac:spMkLst>
            <pc:docMk/>
            <pc:sldMk cId="2170331663" sldId="286"/>
            <ac:spMk id="3" creationId="{18AD9BED-C920-0235-DBF8-0AEE7D08550F}"/>
          </ac:spMkLst>
        </pc:spChg>
      </pc:sldChg>
      <pc:sldChg chg="addSp delSp modSp mod modClrScheme chgLayout">
        <pc:chgData name="Ron Williams" userId="520c0c4f71887b50" providerId="LiveId" clId="{2DFA12A7-F023-4324-BD24-1B7FD94800AF}" dt="2026-06-18T18:24:24.673" v="387" actId="404"/>
        <pc:sldMkLst>
          <pc:docMk/>
          <pc:sldMk cId="814353198" sldId="287"/>
        </pc:sldMkLst>
        <pc:spChg chg="del">
          <ac:chgData name="Ron Williams" userId="520c0c4f71887b50" providerId="LiveId" clId="{2DFA12A7-F023-4324-BD24-1B7FD94800AF}" dt="2026-06-18T18:00:38.248" v="109" actId="700"/>
          <ac:spMkLst>
            <pc:docMk/>
            <pc:sldMk cId="814353198" sldId="287"/>
            <ac:spMk id="2" creationId="{02C6C095-FAF6-3681-791C-F20684BCEF6C}"/>
          </ac:spMkLst>
        </pc:spChg>
        <pc:spChg chg="del">
          <ac:chgData name="Ron Williams" userId="520c0c4f71887b50" providerId="LiveId" clId="{2DFA12A7-F023-4324-BD24-1B7FD94800AF}" dt="2026-06-18T18:00:38.248" v="109" actId="700"/>
          <ac:spMkLst>
            <pc:docMk/>
            <pc:sldMk cId="814353198" sldId="287"/>
            <ac:spMk id="3" creationId="{E0344DED-E94C-AE7C-6652-010B0B738B3A}"/>
          </ac:spMkLst>
        </pc:spChg>
        <pc:spChg chg="add mod">
          <ac:chgData name="Ron Williams" userId="520c0c4f71887b50" providerId="LiveId" clId="{2DFA12A7-F023-4324-BD24-1B7FD94800AF}" dt="2026-06-18T18:24:24.673" v="387" actId="404"/>
          <ac:spMkLst>
            <pc:docMk/>
            <pc:sldMk cId="814353198" sldId="287"/>
            <ac:spMk id="5" creationId="{984460BC-1E9A-F533-3C25-054469719D76}"/>
          </ac:spMkLst>
        </pc:spChg>
      </pc:sldChg>
      <pc:sldChg chg="addSp modSp mod">
        <pc:chgData name="Ron Williams" userId="520c0c4f71887b50" providerId="LiveId" clId="{2DFA12A7-F023-4324-BD24-1B7FD94800AF}" dt="2026-06-18T18:24:43.256" v="396" actId="403"/>
        <pc:sldMkLst>
          <pc:docMk/>
          <pc:sldMk cId="2280034755" sldId="288"/>
        </pc:sldMkLst>
        <pc:spChg chg="add mod">
          <ac:chgData name="Ron Williams" userId="520c0c4f71887b50" providerId="LiveId" clId="{2DFA12A7-F023-4324-BD24-1B7FD94800AF}" dt="2026-06-18T18:24:43.256" v="396" actId="403"/>
          <ac:spMkLst>
            <pc:docMk/>
            <pc:sldMk cId="2280034755" sldId="288"/>
            <ac:spMk id="3" creationId="{C2712993-8F14-8125-7CA1-3003DA591AAE}"/>
          </ac:spMkLst>
        </pc:spChg>
      </pc:sldChg>
      <pc:sldChg chg="addSp modSp mod">
        <pc:chgData name="Ron Williams" userId="520c0c4f71887b50" providerId="LiveId" clId="{2DFA12A7-F023-4324-BD24-1B7FD94800AF}" dt="2026-06-18T18:25:01.030" v="405" actId="1076"/>
        <pc:sldMkLst>
          <pc:docMk/>
          <pc:sldMk cId="71576574" sldId="289"/>
        </pc:sldMkLst>
        <pc:spChg chg="add mod">
          <ac:chgData name="Ron Williams" userId="520c0c4f71887b50" providerId="LiveId" clId="{2DFA12A7-F023-4324-BD24-1B7FD94800AF}" dt="2026-06-18T18:25:01.030" v="405" actId="1076"/>
          <ac:spMkLst>
            <pc:docMk/>
            <pc:sldMk cId="71576574" sldId="289"/>
            <ac:spMk id="3" creationId="{042B49B3-0C17-D714-120A-7EB0042B6C49}"/>
          </ac:spMkLst>
        </pc:spChg>
      </pc:sldChg>
      <pc:sldChg chg="addSp delSp modSp mod modClrScheme chgLayout">
        <pc:chgData name="Ron Williams" userId="520c0c4f71887b50" providerId="LiveId" clId="{2DFA12A7-F023-4324-BD24-1B7FD94800AF}" dt="2026-06-18T18:03:44.539" v="153" actId="403"/>
        <pc:sldMkLst>
          <pc:docMk/>
          <pc:sldMk cId="792411256" sldId="290"/>
        </pc:sldMkLst>
        <pc:spChg chg="del">
          <ac:chgData name="Ron Williams" userId="520c0c4f71887b50" providerId="LiveId" clId="{2DFA12A7-F023-4324-BD24-1B7FD94800AF}" dt="2026-06-18T18:01:45.040" v="119" actId="700"/>
          <ac:spMkLst>
            <pc:docMk/>
            <pc:sldMk cId="792411256" sldId="290"/>
            <ac:spMk id="2" creationId="{02C6C095-FAF6-3681-791C-F20684BCEF6C}"/>
          </ac:spMkLst>
        </pc:spChg>
        <pc:spChg chg="del">
          <ac:chgData name="Ron Williams" userId="520c0c4f71887b50" providerId="LiveId" clId="{2DFA12A7-F023-4324-BD24-1B7FD94800AF}" dt="2026-06-18T18:01:45.040" v="119" actId="700"/>
          <ac:spMkLst>
            <pc:docMk/>
            <pc:sldMk cId="792411256" sldId="290"/>
            <ac:spMk id="3" creationId="{E0344DED-E94C-AE7C-6652-010B0B738B3A}"/>
          </ac:spMkLst>
        </pc:spChg>
        <pc:spChg chg="add mod">
          <ac:chgData name="Ron Williams" userId="520c0c4f71887b50" providerId="LiveId" clId="{2DFA12A7-F023-4324-BD24-1B7FD94800AF}" dt="2026-06-18T18:02:17.605" v="125"/>
          <ac:spMkLst>
            <pc:docMk/>
            <pc:sldMk cId="792411256" sldId="290"/>
            <ac:spMk id="5" creationId="{41426AC8-9532-A73D-2C19-2E3CA0EC7D29}"/>
          </ac:spMkLst>
        </pc:spChg>
        <pc:spChg chg="add mod">
          <ac:chgData name="Ron Williams" userId="520c0c4f71887b50" providerId="LiveId" clId="{2DFA12A7-F023-4324-BD24-1B7FD94800AF}" dt="2026-06-18T18:03:25.907" v="149" actId="1076"/>
          <ac:spMkLst>
            <pc:docMk/>
            <pc:sldMk cId="792411256" sldId="290"/>
            <ac:spMk id="8" creationId="{50F1B2D3-B20A-BB6D-4ED6-93D481A2283B}"/>
          </ac:spMkLst>
        </pc:spChg>
        <pc:graphicFrameChg chg="add mod">
          <ac:chgData name="Ron Williams" userId="520c0c4f71887b50" providerId="LiveId" clId="{2DFA12A7-F023-4324-BD24-1B7FD94800AF}" dt="2026-06-18T18:02:16.913" v="124" actId="1076"/>
          <ac:graphicFrameMkLst>
            <pc:docMk/>
            <pc:sldMk cId="792411256" sldId="290"/>
            <ac:graphicFrameMk id="4" creationId="{05EA6726-1726-4DE2-6F0E-FD3C7CC532A7}"/>
          </ac:graphicFrameMkLst>
        </pc:graphicFrameChg>
        <pc:graphicFrameChg chg="add mod modGraphic">
          <ac:chgData name="Ron Williams" userId="520c0c4f71887b50" providerId="LiveId" clId="{2DFA12A7-F023-4324-BD24-1B7FD94800AF}" dt="2026-06-18T18:02:47.247" v="132" actId="14100"/>
          <ac:graphicFrameMkLst>
            <pc:docMk/>
            <pc:sldMk cId="792411256" sldId="290"/>
            <ac:graphicFrameMk id="6" creationId="{EFD81977-F5D8-96D1-56FB-DD66D3A948E8}"/>
          </ac:graphicFrameMkLst>
        </pc:graphicFrameChg>
        <pc:graphicFrameChg chg="add mod modGraphic">
          <ac:chgData name="Ron Williams" userId="520c0c4f71887b50" providerId="LiveId" clId="{2DFA12A7-F023-4324-BD24-1B7FD94800AF}" dt="2026-06-18T18:03:44.539" v="153" actId="403"/>
          <ac:graphicFrameMkLst>
            <pc:docMk/>
            <pc:sldMk cId="792411256" sldId="290"/>
            <ac:graphicFrameMk id="7" creationId="{412B7EF5-C04E-705C-667A-25E58814B965}"/>
          </ac:graphicFrameMkLst>
        </pc:graphicFrameChg>
      </pc:sldChg>
      <pc:sldChg chg="addSp modSp del mod ord">
        <pc:chgData name="Ron Williams" userId="520c0c4f71887b50" providerId="LiveId" clId="{2DFA12A7-F023-4324-BD24-1B7FD94800AF}" dt="2026-06-18T18:07:55.964" v="164" actId="2696"/>
        <pc:sldMkLst>
          <pc:docMk/>
          <pc:sldMk cId="4110018984" sldId="291"/>
        </pc:sldMkLst>
        <pc:spChg chg="add mod">
          <ac:chgData name="Ron Williams" userId="520c0c4f71887b50" providerId="LiveId" clId="{2DFA12A7-F023-4324-BD24-1B7FD94800AF}" dt="2026-06-18T18:05:34.475" v="155" actId="14100"/>
          <ac:spMkLst>
            <pc:docMk/>
            <pc:sldMk cId="4110018984" sldId="291"/>
            <ac:spMk id="3" creationId="{EEA0A0B6-DC3F-0709-4FB0-E211B6D92D02}"/>
          </ac:spMkLst>
        </pc:spChg>
      </pc:sldChg>
      <pc:sldChg chg="addSp delSp modSp mod">
        <pc:chgData name="Ron Williams" userId="520c0c4f71887b50" providerId="LiveId" clId="{2DFA12A7-F023-4324-BD24-1B7FD94800AF}" dt="2026-06-18T18:25:11.230" v="410" actId="403"/>
        <pc:sldMkLst>
          <pc:docMk/>
          <pc:sldMk cId="3043318777" sldId="292"/>
        </pc:sldMkLst>
        <pc:spChg chg="add del mod">
          <ac:chgData name="Ron Williams" userId="520c0c4f71887b50" providerId="LiveId" clId="{2DFA12A7-F023-4324-BD24-1B7FD94800AF}" dt="2026-06-18T18:12:46.986" v="177"/>
          <ac:spMkLst>
            <pc:docMk/>
            <pc:sldMk cId="3043318777" sldId="292"/>
            <ac:spMk id="3" creationId="{1F276467-CFB8-0403-FB5F-00BB92C3EFF8}"/>
          </ac:spMkLst>
        </pc:spChg>
        <pc:spChg chg="add mod">
          <ac:chgData name="Ron Williams" userId="520c0c4f71887b50" providerId="LiveId" clId="{2DFA12A7-F023-4324-BD24-1B7FD94800AF}" dt="2026-06-18T18:25:11.230" v="410" actId="403"/>
          <ac:spMkLst>
            <pc:docMk/>
            <pc:sldMk cId="3043318777" sldId="292"/>
            <ac:spMk id="5" creationId="{3B5FD8E0-97B0-D89F-A600-D301F8B02E6C}"/>
          </ac:spMkLst>
        </pc:spChg>
      </pc:sldChg>
      <pc:sldChg chg="addSp delSp modSp mod modClrScheme chgLayout">
        <pc:chgData name="Ron Williams" userId="520c0c4f71887b50" providerId="LiveId" clId="{2DFA12A7-F023-4324-BD24-1B7FD94800AF}" dt="2026-06-18T18:25:19.989" v="416" actId="403"/>
        <pc:sldMkLst>
          <pc:docMk/>
          <pc:sldMk cId="1611272614" sldId="293"/>
        </pc:sldMkLst>
        <pc:spChg chg="add del">
          <ac:chgData name="Ron Williams" userId="520c0c4f71887b50" providerId="LiveId" clId="{2DFA12A7-F023-4324-BD24-1B7FD94800AF}" dt="2026-06-18T18:11:28.195" v="169" actId="700"/>
          <ac:spMkLst>
            <pc:docMk/>
            <pc:sldMk cId="1611272614" sldId="293"/>
            <ac:spMk id="2" creationId="{02C6C095-FAF6-3681-791C-F20684BCEF6C}"/>
          </ac:spMkLst>
        </pc:spChg>
        <pc:spChg chg="add del">
          <ac:chgData name="Ron Williams" userId="520c0c4f71887b50" providerId="LiveId" clId="{2DFA12A7-F023-4324-BD24-1B7FD94800AF}" dt="2026-06-18T18:11:28.195" v="169" actId="700"/>
          <ac:spMkLst>
            <pc:docMk/>
            <pc:sldMk cId="1611272614" sldId="293"/>
            <ac:spMk id="3" creationId="{E0344DED-E94C-AE7C-6652-010B0B738B3A}"/>
          </ac:spMkLst>
        </pc:spChg>
        <pc:spChg chg="add del mod">
          <ac:chgData name="Ron Williams" userId="520c0c4f71887b50" providerId="LiveId" clId="{2DFA12A7-F023-4324-BD24-1B7FD94800AF}" dt="2026-06-18T18:12:21.809" v="174"/>
          <ac:spMkLst>
            <pc:docMk/>
            <pc:sldMk cId="1611272614" sldId="293"/>
            <ac:spMk id="5" creationId="{70199D0D-651E-E7F8-ADD7-DA7AE35F62DF}"/>
          </ac:spMkLst>
        </pc:spChg>
        <pc:spChg chg="add mod">
          <ac:chgData name="Ron Williams" userId="520c0c4f71887b50" providerId="LiveId" clId="{2DFA12A7-F023-4324-BD24-1B7FD94800AF}" dt="2026-06-18T18:25:19.989" v="416" actId="403"/>
          <ac:spMkLst>
            <pc:docMk/>
            <pc:sldMk cId="1611272614" sldId="293"/>
            <ac:spMk id="7" creationId="{65FAD7C0-A00B-B124-715D-BB0C82DB3ABD}"/>
          </ac:spMkLst>
        </pc:spChg>
      </pc:sldChg>
      <pc:sldChg chg="addSp modSp mod">
        <pc:chgData name="Ron Williams" userId="520c0c4f71887b50" providerId="LiveId" clId="{2DFA12A7-F023-4324-BD24-1B7FD94800AF}" dt="2026-06-18T18:25:30.097" v="422" actId="403"/>
        <pc:sldMkLst>
          <pc:docMk/>
          <pc:sldMk cId="3109262437" sldId="294"/>
        </pc:sldMkLst>
        <pc:spChg chg="add mod">
          <ac:chgData name="Ron Williams" userId="520c0c4f71887b50" providerId="LiveId" clId="{2DFA12A7-F023-4324-BD24-1B7FD94800AF}" dt="2026-06-18T18:25:30.097" v="422" actId="403"/>
          <ac:spMkLst>
            <pc:docMk/>
            <pc:sldMk cId="3109262437" sldId="294"/>
            <ac:spMk id="3" creationId="{8499322D-BED6-3363-E8D2-AB7EEA978AE6}"/>
          </ac:spMkLst>
        </pc:spChg>
      </pc:sldChg>
      <pc:sldChg chg="addSp modSp mod">
        <pc:chgData name="Ron Williams" userId="520c0c4f71887b50" providerId="LiveId" clId="{2DFA12A7-F023-4324-BD24-1B7FD94800AF}" dt="2026-06-18T18:25:42.035" v="428" actId="403"/>
        <pc:sldMkLst>
          <pc:docMk/>
          <pc:sldMk cId="510415035" sldId="295"/>
        </pc:sldMkLst>
        <pc:spChg chg="add mod">
          <ac:chgData name="Ron Williams" userId="520c0c4f71887b50" providerId="LiveId" clId="{2DFA12A7-F023-4324-BD24-1B7FD94800AF}" dt="2026-06-18T18:25:42.035" v="428" actId="403"/>
          <ac:spMkLst>
            <pc:docMk/>
            <pc:sldMk cId="510415035" sldId="295"/>
            <ac:spMk id="3" creationId="{AD721417-D8DA-6B0A-DB4E-6E744F0500B2}"/>
          </ac:spMkLst>
        </pc:spChg>
      </pc:sldChg>
      <pc:sldChg chg="addSp delSp modSp mod modClrScheme chgLayout">
        <pc:chgData name="Ron Williams" userId="520c0c4f71887b50" providerId="LiveId" clId="{2DFA12A7-F023-4324-BD24-1B7FD94800AF}" dt="2026-06-18T18:25:53.951" v="436" actId="404"/>
        <pc:sldMkLst>
          <pc:docMk/>
          <pc:sldMk cId="208588893" sldId="296"/>
        </pc:sldMkLst>
        <pc:spChg chg="del">
          <ac:chgData name="Ron Williams" userId="520c0c4f71887b50" providerId="LiveId" clId="{2DFA12A7-F023-4324-BD24-1B7FD94800AF}" dt="2026-06-18T18:14:29.526" v="189" actId="700"/>
          <ac:spMkLst>
            <pc:docMk/>
            <pc:sldMk cId="208588893" sldId="296"/>
            <ac:spMk id="2" creationId="{02C6C095-FAF6-3681-791C-F20684BCEF6C}"/>
          </ac:spMkLst>
        </pc:spChg>
        <pc:spChg chg="del">
          <ac:chgData name="Ron Williams" userId="520c0c4f71887b50" providerId="LiveId" clId="{2DFA12A7-F023-4324-BD24-1B7FD94800AF}" dt="2026-06-18T18:14:29.526" v="189" actId="700"/>
          <ac:spMkLst>
            <pc:docMk/>
            <pc:sldMk cId="208588893" sldId="296"/>
            <ac:spMk id="3" creationId="{E0344DED-E94C-AE7C-6652-010B0B738B3A}"/>
          </ac:spMkLst>
        </pc:spChg>
        <pc:spChg chg="add mod">
          <ac:chgData name="Ron Williams" userId="520c0c4f71887b50" providerId="LiveId" clId="{2DFA12A7-F023-4324-BD24-1B7FD94800AF}" dt="2026-06-18T18:25:53.951" v="436" actId="404"/>
          <ac:spMkLst>
            <pc:docMk/>
            <pc:sldMk cId="208588893" sldId="296"/>
            <ac:spMk id="5" creationId="{955EC7FA-1CCF-7E98-AB0E-F9A3E67787AC}"/>
          </ac:spMkLst>
        </pc:spChg>
      </pc:sldChg>
      <pc:sldChg chg="addSp modSp mod">
        <pc:chgData name="Ron Williams" userId="520c0c4f71887b50" providerId="LiveId" clId="{2DFA12A7-F023-4324-BD24-1B7FD94800AF}" dt="2026-06-18T18:26:05.909" v="442" actId="1076"/>
        <pc:sldMkLst>
          <pc:docMk/>
          <pc:sldMk cId="1004953078" sldId="297"/>
        </pc:sldMkLst>
        <pc:spChg chg="add mod">
          <ac:chgData name="Ron Williams" userId="520c0c4f71887b50" providerId="LiveId" clId="{2DFA12A7-F023-4324-BD24-1B7FD94800AF}" dt="2026-06-18T18:26:05.909" v="442" actId="1076"/>
          <ac:spMkLst>
            <pc:docMk/>
            <pc:sldMk cId="1004953078" sldId="297"/>
            <ac:spMk id="3" creationId="{F660694C-C50B-6522-FE40-809943C6A9D2}"/>
          </ac:spMkLst>
        </pc:spChg>
      </pc:sldChg>
      <pc:sldChg chg="addSp modSp mod">
        <pc:chgData name="Ron Williams" userId="520c0c4f71887b50" providerId="LiveId" clId="{2DFA12A7-F023-4324-BD24-1B7FD94800AF}" dt="2026-06-18T18:26:16.241" v="449" actId="403"/>
        <pc:sldMkLst>
          <pc:docMk/>
          <pc:sldMk cId="1974311925" sldId="298"/>
        </pc:sldMkLst>
        <pc:spChg chg="add mod">
          <ac:chgData name="Ron Williams" userId="520c0c4f71887b50" providerId="LiveId" clId="{2DFA12A7-F023-4324-BD24-1B7FD94800AF}" dt="2026-06-18T18:26:16.241" v="449" actId="403"/>
          <ac:spMkLst>
            <pc:docMk/>
            <pc:sldMk cId="1974311925" sldId="298"/>
            <ac:spMk id="3" creationId="{DC908E5E-EC74-61DA-4EC1-DD9C1068578B}"/>
          </ac:spMkLst>
        </pc:spChg>
      </pc:sldChg>
      <pc:sldChg chg="addSp delSp modSp mod modClrScheme chgLayout">
        <pc:chgData name="Ron Williams" userId="520c0c4f71887b50" providerId="LiveId" clId="{2DFA12A7-F023-4324-BD24-1B7FD94800AF}" dt="2026-06-18T18:26:30.804" v="455" actId="403"/>
        <pc:sldMkLst>
          <pc:docMk/>
          <pc:sldMk cId="3493068044" sldId="299"/>
        </pc:sldMkLst>
        <pc:spChg chg="del">
          <ac:chgData name="Ron Williams" userId="520c0c4f71887b50" providerId="LiveId" clId="{2DFA12A7-F023-4324-BD24-1B7FD94800AF}" dt="2026-06-18T18:15:46.380" v="197" actId="700"/>
          <ac:spMkLst>
            <pc:docMk/>
            <pc:sldMk cId="3493068044" sldId="299"/>
            <ac:spMk id="2" creationId="{02C6C095-FAF6-3681-791C-F20684BCEF6C}"/>
          </ac:spMkLst>
        </pc:spChg>
        <pc:spChg chg="del">
          <ac:chgData name="Ron Williams" userId="520c0c4f71887b50" providerId="LiveId" clId="{2DFA12A7-F023-4324-BD24-1B7FD94800AF}" dt="2026-06-18T18:15:46.380" v="197" actId="700"/>
          <ac:spMkLst>
            <pc:docMk/>
            <pc:sldMk cId="3493068044" sldId="299"/>
            <ac:spMk id="3" creationId="{E0344DED-E94C-AE7C-6652-010B0B738B3A}"/>
          </ac:spMkLst>
        </pc:spChg>
        <pc:spChg chg="add mod">
          <ac:chgData name="Ron Williams" userId="520c0c4f71887b50" providerId="LiveId" clId="{2DFA12A7-F023-4324-BD24-1B7FD94800AF}" dt="2026-06-18T18:26:30.804" v="455" actId="403"/>
          <ac:spMkLst>
            <pc:docMk/>
            <pc:sldMk cId="3493068044" sldId="299"/>
            <ac:spMk id="5" creationId="{FC36FBFA-C569-7005-ED14-F4305E8A5F7C}"/>
          </ac:spMkLst>
        </pc:spChg>
      </pc:sldChg>
      <pc:sldChg chg="addSp modSp mod">
        <pc:chgData name="Ron Williams" userId="520c0c4f71887b50" providerId="LiveId" clId="{2DFA12A7-F023-4324-BD24-1B7FD94800AF}" dt="2026-06-18T18:26:38.183" v="461" actId="403"/>
        <pc:sldMkLst>
          <pc:docMk/>
          <pc:sldMk cId="4133085125" sldId="300"/>
        </pc:sldMkLst>
        <pc:spChg chg="add mod">
          <ac:chgData name="Ron Williams" userId="520c0c4f71887b50" providerId="LiveId" clId="{2DFA12A7-F023-4324-BD24-1B7FD94800AF}" dt="2026-06-18T18:26:38.183" v="461" actId="403"/>
          <ac:spMkLst>
            <pc:docMk/>
            <pc:sldMk cId="4133085125" sldId="300"/>
            <ac:spMk id="3" creationId="{5828DF6C-2727-7C6D-7729-F256D4BC2400}"/>
          </ac:spMkLst>
        </pc:spChg>
      </pc:sldChg>
      <pc:sldChg chg="addSp modSp mod">
        <pc:chgData name="Ron Williams" userId="520c0c4f71887b50" providerId="LiveId" clId="{2DFA12A7-F023-4324-BD24-1B7FD94800AF}" dt="2026-06-18T18:18:39.517" v="257" actId="1076"/>
        <pc:sldMkLst>
          <pc:docMk/>
          <pc:sldMk cId="1014167385" sldId="301"/>
        </pc:sldMkLst>
        <pc:spChg chg="add mod">
          <ac:chgData name="Ron Williams" userId="520c0c4f71887b50" providerId="LiveId" clId="{2DFA12A7-F023-4324-BD24-1B7FD94800AF}" dt="2026-06-18T18:18:30.558" v="254" actId="1076"/>
          <ac:spMkLst>
            <pc:docMk/>
            <pc:sldMk cId="1014167385" sldId="301"/>
            <ac:spMk id="3" creationId="{1A128735-7275-CB2C-46B4-FEB6FB548AAD}"/>
          </ac:spMkLst>
        </pc:spChg>
        <pc:graphicFrameChg chg="add mod modGraphic">
          <ac:chgData name="Ron Williams" userId="520c0c4f71887b50" providerId="LiveId" clId="{2DFA12A7-F023-4324-BD24-1B7FD94800AF}" dt="2026-06-18T18:18:39.517" v="257" actId="1076"/>
          <ac:graphicFrameMkLst>
            <pc:docMk/>
            <pc:sldMk cId="1014167385" sldId="301"/>
            <ac:graphicFrameMk id="2" creationId="{C8C59DB9-EE3D-3F39-AB98-646CFFEDBBFA}"/>
          </ac:graphicFrameMkLst>
        </pc:graphicFrameChg>
      </pc:sldChg>
      <pc:sldChg chg="addSp delSp modSp mod modClrScheme chgLayout">
        <pc:chgData name="Ron Williams" userId="520c0c4f71887b50" providerId="LiveId" clId="{2DFA12A7-F023-4324-BD24-1B7FD94800AF}" dt="2026-06-18T18:19:27.643" v="270" actId="1076"/>
        <pc:sldMkLst>
          <pc:docMk/>
          <pc:sldMk cId="650565118" sldId="302"/>
        </pc:sldMkLst>
        <pc:spChg chg="del">
          <ac:chgData name="Ron Williams" userId="520c0c4f71887b50" providerId="LiveId" clId="{2DFA12A7-F023-4324-BD24-1B7FD94800AF}" dt="2026-06-18T18:19:02.914" v="258" actId="700"/>
          <ac:spMkLst>
            <pc:docMk/>
            <pc:sldMk cId="650565118" sldId="302"/>
            <ac:spMk id="2" creationId="{02C6C095-FAF6-3681-791C-F20684BCEF6C}"/>
          </ac:spMkLst>
        </pc:spChg>
        <pc:spChg chg="del">
          <ac:chgData name="Ron Williams" userId="520c0c4f71887b50" providerId="LiveId" clId="{2DFA12A7-F023-4324-BD24-1B7FD94800AF}" dt="2026-06-18T18:19:02.914" v="258" actId="700"/>
          <ac:spMkLst>
            <pc:docMk/>
            <pc:sldMk cId="650565118" sldId="302"/>
            <ac:spMk id="3" creationId="{E0344DED-E94C-AE7C-6652-010B0B738B3A}"/>
          </ac:spMkLst>
        </pc:spChg>
        <pc:spChg chg="add mod">
          <ac:chgData name="Ron Williams" userId="520c0c4f71887b50" providerId="LiveId" clId="{2DFA12A7-F023-4324-BD24-1B7FD94800AF}" dt="2026-06-18T18:19:27.643" v="270" actId="1076"/>
          <ac:spMkLst>
            <pc:docMk/>
            <pc:sldMk cId="650565118" sldId="302"/>
            <ac:spMk id="5" creationId="{C1374F73-F9BD-6AFD-47AA-395B2EA519F9}"/>
          </ac:spMkLst>
        </pc:spChg>
      </pc:sldChg>
      <pc:sldChg chg="addSp modSp new mod">
        <pc:chgData name="Ron Williams" userId="520c0c4f71887b50" providerId="LiveId" clId="{2DFA12A7-F023-4324-BD24-1B7FD94800AF}" dt="2026-06-18T18:39:45.188" v="516" actId="1076"/>
        <pc:sldMkLst>
          <pc:docMk/>
          <pc:sldMk cId="3343802918" sldId="305"/>
        </pc:sldMkLst>
        <pc:spChg chg="add mod">
          <ac:chgData name="Ron Williams" userId="520c0c4f71887b50" providerId="LiveId" clId="{2DFA12A7-F023-4324-BD24-1B7FD94800AF}" dt="2026-06-18T18:38:23.126" v="512" actId="1076"/>
          <ac:spMkLst>
            <pc:docMk/>
            <pc:sldMk cId="3343802918" sldId="305"/>
            <ac:spMk id="3" creationId="{AF0F82A0-CD19-9B8E-D52D-93F6A777F4FF}"/>
          </ac:spMkLst>
        </pc:spChg>
        <pc:picChg chg="add mod">
          <ac:chgData name="Ron Williams" userId="520c0c4f71887b50" providerId="LiveId" clId="{2DFA12A7-F023-4324-BD24-1B7FD94800AF}" dt="2026-06-18T18:39:45.188" v="516" actId="1076"/>
          <ac:picMkLst>
            <pc:docMk/>
            <pc:sldMk cId="3343802918" sldId="305"/>
            <ac:picMk id="5" creationId="{B8B49243-7EAA-B9A9-82ED-578D59F56807}"/>
          </ac:picMkLst>
        </pc:picChg>
      </pc:sldChg>
      <pc:sldChg chg="add">
        <pc:chgData name="Ron Williams" userId="520c0c4f71887b50" providerId="LiveId" clId="{2DFA12A7-F023-4324-BD24-1B7FD94800AF}" dt="2026-06-18T17:43:52.069" v="34" actId="2890"/>
        <pc:sldMkLst>
          <pc:docMk/>
          <pc:sldMk cId="2832839709" sldId="306"/>
        </pc:sldMkLst>
      </pc:sldChg>
      <pc:sldChg chg="add replId">
        <pc:chgData name="Ron Williams" userId="520c0c4f71887b50" providerId="LiveId" clId="{2DFA12A7-F023-4324-BD24-1B7FD94800AF}" dt="2026-06-18T17:43:52.069" v="34" actId="2890"/>
        <pc:sldMkLst>
          <pc:docMk/>
          <pc:sldMk cId="1856127009" sldId="307"/>
        </pc:sldMkLst>
      </pc:sldChg>
      <pc:sldChg chg="add replId">
        <pc:chgData name="Ron Williams" userId="520c0c4f71887b50" providerId="LiveId" clId="{2DFA12A7-F023-4324-BD24-1B7FD94800AF}" dt="2026-06-18T17:43:52.069" v="34" actId="2890"/>
        <pc:sldMkLst>
          <pc:docMk/>
          <pc:sldMk cId="2991426153" sldId="308"/>
        </pc:sldMkLst>
      </pc:sldChg>
      <pc:sldChg chg="add replId">
        <pc:chgData name="Ron Williams" userId="520c0c4f71887b50" providerId="LiveId" clId="{2DFA12A7-F023-4324-BD24-1B7FD94800AF}" dt="2026-06-18T17:43:52.069" v="34" actId="2890"/>
        <pc:sldMkLst>
          <pc:docMk/>
          <pc:sldMk cId="1118114571" sldId="309"/>
        </pc:sldMkLst>
      </pc:sldChg>
      <pc:sldChg chg="add replId">
        <pc:chgData name="Ron Williams" userId="520c0c4f71887b50" providerId="LiveId" clId="{2DFA12A7-F023-4324-BD24-1B7FD94800AF}" dt="2026-06-18T17:43:52.069" v="34" actId="2890"/>
        <pc:sldMkLst>
          <pc:docMk/>
          <pc:sldMk cId="2447292526" sldId="310"/>
        </pc:sldMkLst>
      </pc:sldChg>
      <pc:sldChg chg="add replId">
        <pc:chgData name="Ron Williams" userId="520c0c4f71887b50" providerId="LiveId" clId="{2DFA12A7-F023-4324-BD24-1B7FD94800AF}" dt="2026-06-18T17:43:52.069" v="34" actId="2890"/>
        <pc:sldMkLst>
          <pc:docMk/>
          <pc:sldMk cId="1870869035" sldId="311"/>
        </pc:sldMkLst>
      </pc:sldChg>
      <pc:sldChg chg="add replId">
        <pc:chgData name="Ron Williams" userId="520c0c4f71887b50" providerId="LiveId" clId="{2DFA12A7-F023-4324-BD24-1B7FD94800AF}" dt="2026-06-18T17:43:52.069" v="34" actId="2890"/>
        <pc:sldMkLst>
          <pc:docMk/>
          <pc:sldMk cId="2033016806" sldId="312"/>
        </pc:sldMkLst>
      </pc:sldChg>
      <pc:sldChg chg="add replId">
        <pc:chgData name="Ron Williams" userId="520c0c4f71887b50" providerId="LiveId" clId="{2DFA12A7-F023-4324-BD24-1B7FD94800AF}" dt="2026-06-18T17:43:52.069" v="34" actId="2890"/>
        <pc:sldMkLst>
          <pc:docMk/>
          <pc:sldMk cId="3365286998" sldId="313"/>
        </pc:sldMkLst>
      </pc:sldChg>
      <pc:sldChg chg="add replId">
        <pc:chgData name="Ron Williams" userId="520c0c4f71887b50" providerId="LiveId" clId="{2DFA12A7-F023-4324-BD24-1B7FD94800AF}" dt="2026-06-18T17:43:52.069" v="34" actId="2890"/>
        <pc:sldMkLst>
          <pc:docMk/>
          <pc:sldMk cId="2376966395" sldId="314"/>
        </pc:sldMkLst>
      </pc:sldChg>
      <pc:sldChg chg="add replId">
        <pc:chgData name="Ron Williams" userId="520c0c4f71887b50" providerId="LiveId" clId="{2DFA12A7-F023-4324-BD24-1B7FD94800AF}" dt="2026-06-18T17:43:52.069" v="34" actId="2890"/>
        <pc:sldMkLst>
          <pc:docMk/>
          <pc:sldMk cId="545269980" sldId="315"/>
        </pc:sldMkLst>
      </pc:sldChg>
      <pc:sldChg chg="add replId">
        <pc:chgData name="Ron Williams" userId="520c0c4f71887b50" providerId="LiveId" clId="{2DFA12A7-F023-4324-BD24-1B7FD94800AF}" dt="2026-06-18T17:43:52.069" v="34" actId="2890"/>
        <pc:sldMkLst>
          <pc:docMk/>
          <pc:sldMk cId="3299412868" sldId="316"/>
        </pc:sldMkLst>
      </pc:sldChg>
      <pc:sldChg chg="add replId">
        <pc:chgData name="Ron Williams" userId="520c0c4f71887b50" providerId="LiveId" clId="{2DFA12A7-F023-4324-BD24-1B7FD94800AF}" dt="2026-06-18T17:43:52.069" v="34" actId="2890"/>
        <pc:sldMkLst>
          <pc:docMk/>
          <pc:sldMk cId="1649777559" sldId="317"/>
        </pc:sldMkLst>
      </pc:sldChg>
      <pc:sldChg chg="add replId">
        <pc:chgData name="Ron Williams" userId="520c0c4f71887b50" providerId="LiveId" clId="{2DFA12A7-F023-4324-BD24-1B7FD94800AF}" dt="2026-06-18T17:43:52.069" v="34" actId="2890"/>
        <pc:sldMkLst>
          <pc:docMk/>
          <pc:sldMk cId="570054766" sldId="318"/>
        </pc:sldMkLst>
      </pc:sldChg>
      <pc:sldChg chg="add replId">
        <pc:chgData name="Ron Williams" userId="520c0c4f71887b50" providerId="LiveId" clId="{2DFA12A7-F023-4324-BD24-1B7FD94800AF}" dt="2026-06-18T17:43:52.069" v="34" actId="2890"/>
        <pc:sldMkLst>
          <pc:docMk/>
          <pc:sldMk cId="1658914656" sldId="319"/>
        </pc:sldMkLst>
      </pc:sldChg>
      <pc:sldChg chg="add replId">
        <pc:chgData name="Ron Williams" userId="520c0c4f71887b50" providerId="LiveId" clId="{2DFA12A7-F023-4324-BD24-1B7FD94800AF}" dt="2026-06-18T17:43:52.069" v="34" actId="2890"/>
        <pc:sldMkLst>
          <pc:docMk/>
          <pc:sldMk cId="896426616" sldId="320"/>
        </pc:sldMkLst>
      </pc:sldChg>
      <pc:sldChg chg="add replId">
        <pc:chgData name="Ron Williams" userId="520c0c4f71887b50" providerId="LiveId" clId="{2DFA12A7-F023-4324-BD24-1B7FD94800AF}" dt="2026-06-18T17:43:52.069" v="34" actId="2890"/>
        <pc:sldMkLst>
          <pc:docMk/>
          <pc:sldMk cId="834275187" sldId="321"/>
        </pc:sldMkLst>
      </pc:sldChg>
      <pc:sldChg chg="add replId">
        <pc:chgData name="Ron Williams" userId="520c0c4f71887b50" providerId="LiveId" clId="{2DFA12A7-F023-4324-BD24-1B7FD94800AF}" dt="2026-06-18T17:43:52.069" v="34" actId="2890"/>
        <pc:sldMkLst>
          <pc:docMk/>
          <pc:sldMk cId="1137906328" sldId="322"/>
        </pc:sldMkLst>
      </pc:sldChg>
      <pc:sldChg chg="add replId">
        <pc:chgData name="Ron Williams" userId="520c0c4f71887b50" providerId="LiveId" clId="{2DFA12A7-F023-4324-BD24-1B7FD94800AF}" dt="2026-06-18T17:43:52.069" v="34" actId="2890"/>
        <pc:sldMkLst>
          <pc:docMk/>
          <pc:sldMk cId="1258112391" sldId="323"/>
        </pc:sldMkLst>
      </pc:sldChg>
      <pc:sldChg chg="add replId">
        <pc:chgData name="Ron Williams" userId="520c0c4f71887b50" providerId="LiveId" clId="{2DFA12A7-F023-4324-BD24-1B7FD94800AF}" dt="2026-06-18T17:43:52.069" v="34" actId="2890"/>
        <pc:sldMkLst>
          <pc:docMk/>
          <pc:sldMk cId="2231348598" sldId="324"/>
        </pc:sldMkLst>
      </pc:sldChg>
      <pc:sldChg chg="add replId">
        <pc:chgData name="Ron Williams" userId="520c0c4f71887b50" providerId="LiveId" clId="{2DFA12A7-F023-4324-BD24-1B7FD94800AF}" dt="2026-06-18T17:43:52.069" v="34" actId="2890"/>
        <pc:sldMkLst>
          <pc:docMk/>
          <pc:sldMk cId="2731835874" sldId="325"/>
        </pc:sldMkLst>
      </pc:sldChg>
      <pc:sldChg chg="add replId">
        <pc:chgData name="Ron Williams" userId="520c0c4f71887b50" providerId="LiveId" clId="{2DFA12A7-F023-4324-BD24-1B7FD94800AF}" dt="2026-06-18T17:43:52.069" v="34" actId="2890"/>
        <pc:sldMkLst>
          <pc:docMk/>
          <pc:sldMk cId="3693363814" sldId="326"/>
        </pc:sldMkLst>
      </pc:sldChg>
      <pc:sldChg chg="add replId">
        <pc:chgData name="Ron Williams" userId="520c0c4f71887b50" providerId="LiveId" clId="{2DFA12A7-F023-4324-BD24-1B7FD94800AF}" dt="2026-06-18T17:43:52.069" v="34" actId="2890"/>
        <pc:sldMkLst>
          <pc:docMk/>
          <pc:sldMk cId="3026747701" sldId="327"/>
        </pc:sldMkLst>
      </pc:sldChg>
      <pc:sldChg chg="add replId">
        <pc:chgData name="Ron Williams" userId="520c0c4f71887b50" providerId="LiveId" clId="{2DFA12A7-F023-4324-BD24-1B7FD94800AF}" dt="2026-06-18T17:43:52.069" v="34" actId="2890"/>
        <pc:sldMkLst>
          <pc:docMk/>
          <pc:sldMk cId="3363930074" sldId="328"/>
        </pc:sldMkLst>
      </pc:sldChg>
      <pc:sldChg chg="add replId">
        <pc:chgData name="Ron Williams" userId="520c0c4f71887b50" providerId="LiveId" clId="{2DFA12A7-F023-4324-BD24-1B7FD94800AF}" dt="2026-06-18T17:43:52.069" v="34" actId="2890"/>
        <pc:sldMkLst>
          <pc:docMk/>
          <pc:sldMk cId="2449842628" sldId="329"/>
        </pc:sldMkLst>
      </pc:sldChg>
      <pc:sldChg chg="add replId">
        <pc:chgData name="Ron Williams" userId="520c0c4f71887b50" providerId="LiveId" clId="{2DFA12A7-F023-4324-BD24-1B7FD94800AF}" dt="2026-06-18T17:43:52.069" v="34" actId="2890"/>
        <pc:sldMkLst>
          <pc:docMk/>
          <pc:sldMk cId="72481515" sldId="330"/>
        </pc:sldMkLst>
      </pc:sldChg>
      <pc:sldChg chg="add replId">
        <pc:chgData name="Ron Williams" userId="520c0c4f71887b50" providerId="LiveId" clId="{2DFA12A7-F023-4324-BD24-1B7FD94800AF}" dt="2026-06-18T17:43:52.069" v="34" actId="2890"/>
        <pc:sldMkLst>
          <pc:docMk/>
          <pc:sldMk cId="725052283" sldId="331"/>
        </pc:sldMkLst>
      </pc:sldChg>
      <pc:sldChg chg="add replId">
        <pc:chgData name="Ron Williams" userId="520c0c4f71887b50" providerId="LiveId" clId="{2DFA12A7-F023-4324-BD24-1B7FD94800AF}" dt="2026-06-18T17:43:52.069" v="34" actId="2890"/>
        <pc:sldMkLst>
          <pc:docMk/>
          <pc:sldMk cId="2221765939" sldId="332"/>
        </pc:sldMkLst>
      </pc:sldChg>
      <pc:sldChg chg="add replId">
        <pc:chgData name="Ron Williams" userId="520c0c4f71887b50" providerId="LiveId" clId="{2DFA12A7-F023-4324-BD24-1B7FD94800AF}" dt="2026-06-18T17:43:52.069" v="34" actId="2890"/>
        <pc:sldMkLst>
          <pc:docMk/>
          <pc:sldMk cId="24136117" sldId="333"/>
        </pc:sldMkLst>
      </pc:sldChg>
      <pc:sldChg chg="add replId">
        <pc:chgData name="Ron Williams" userId="520c0c4f71887b50" providerId="LiveId" clId="{2DFA12A7-F023-4324-BD24-1B7FD94800AF}" dt="2026-06-18T17:43:52.069" v="34" actId="2890"/>
        <pc:sldMkLst>
          <pc:docMk/>
          <pc:sldMk cId="1845636829" sldId="334"/>
        </pc:sldMkLst>
      </pc:sldChg>
      <pc:sldChg chg="add replId">
        <pc:chgData name="Ron Williams" userId="520c0c4f71887b50" providerId="LiveId" clId="{2DFA12A7-F023-4324-BD24-1B7FD94800AF}" dt="2026-06-18T17:43:52.069" v="34" actId="2890"/>
        <pc:sldMkLst>
          <pc:docMk/>
          <pc:sldMk cId="1697783159" sldId="335"/>
        </pc:sldMkLst>
      </pc:sldChg>
      <pc:sldChg chg="add replId">
        <pc:chgData name="Ron Williams" userId="520c0c4f71887b50" providerId="LiveId" clId="{2DFA12A7-F023-4324-BD24-1B7FD94800AF}" dt="2026-06-18T17:43:52.069" v="34" actId="2890"/>
        <pc:sldMkLst>
          <pc:docMk/>
          <pc:sldMk cId="1509313713" sldId="336"/>
        </pc:sldMkLst>
      </pc:sldChg>
      <pc:sldChg chg="addSp modSp new mod">
        <pc:chgData name="Ron Williams" userId="520c0c4f71887b50" providerId="LiveId" clId="{2DFA12A7-F023-4324-BD24-1B7FD94800AF}" dt="2026-06-18T19:02:11.631" v="631" actId="1076"/>
        <pc:sldMkLst>
          <pc:docMk/>
          <pc:sldMk cId="669765874" sldId="337"/>
        </pc:sldMkLst>
        <pc:spChg chg="add mod">
          <ac:chgData name="Ron Williams" userId="520c0c4f71887b50" providerId="LiveId" clId="{2DFA12A7-F023-4324-BD24-1B7FD94800AF}" dt="2026-06-18T19:01:44.461" v="617" actId="1076"/>
          <ac:spMkLst>
            <pc:docMk/>
            <pc:sldMk cId="669765874" sldId="337"/>
            <ac:spMk id="3" creationId="{F0698104-1A82-9D4E-084F-991086B80973}"/>
          </ac:spMkLst>
        </pc:spChg>
        <pc:graphicFrameChg chg="add mod modGraphic">
          <ac:chgData name="Ron Williams" userId="520c0c4f71887b50" providerId="LiveId" clId="{2DFA12A7-F023-4324-BD24-1B7FD94800AF}" dt="2026-06-18T19:02:11.631" v="631" actId="1076"/>
          <ac:graphicFrameMkLst>
            <pc:docMk/>
            <pc:sldMk cId="669765874" sldId="337"/>
            <ac:graphicFrameMk id="2" creationId="{C34EECF6-3233-80BA-D1B8-1E4B38447EC6}"/>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28AC4-4251-7A26-66CC-BFF830F6E0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213346-2950-152C-8EA3-6D21877746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F4E8F3-0AD1-14D5-A516-DFDC2CE85CEE}"/>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5" name="Footer Placeholder 4">
            <a:extLst>
              <a:ext uri="{FF2B5EF4-FFF2-40B4-BE49-F238E27FC236}">
                <a16:creationId xmlns:a16="http://schemas.microsoft.com/office/drawing/2014/main" id="{1BBCEEA4-CB93-F71D-DF3A-1458A6BE8B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02972-D801-37CA-3EC3-520E20AF13C1}"/>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2843679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54394-4C34-FBE4-C3B9-749D1365CE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CC6FAA-A32A-FB43-4801-A294AF38E5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DCD51-F40B-1E9A-8741-291B63D5045A}"/>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5" name="Footer Placeholder 4">
            <a:extLst>
              <a:ext uri="{FF2B5EF4-FFF2-40B4-BE49-F238E27FC236}">
                <a16:creationId xmlns:a16="http://schemas.microsoft.com/office/drawing/2014/main" id="{26450D2C-45D6-90D7-D2E4-1178AFABAD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B72716-5DE8-13AD-C3B5-31483BE4A23A}"/>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3009696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3D18C9-9739-BA06-C2DB-093215920F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C22C70-1FBD-049B-019A-4CA14B64A3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D621BF-0FEC-F67B-A237-70050D935EF5}"/>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5" name="Footer Placeholder 4">
            <a:extLst>
              <a:ext uri="{FF2B5EF4-FFF2-40B4-BE49-F238E27FC236}">
                <a16:creationId xmlns:a16="http://schemas.microsoft.com/office/drawing/2014/main" id="{72DCDBFD-CA8B-9BF3-3EBB-AF1E985FA5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6A3826-5AED-0E06-B0B4-DD10F7370ABE}"/>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2789076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DB8C6-480E-1253-18EE-B6FA8BA39C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10F5B6-4DCB-8993-98BB-A5AFB2E6E9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FE04EB-C17F-3C16-8020-B37EB09529AD}"/>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5" name="Footer Placeholder 4">
            <a:extLst>
              <a:ext uri="{FF2B5EF4-FFF2-40B4-BE49-F238E27FC236}">
                <a16:creationId xmlns:a16="http://schemas.microsoft.com/office/drawing/2014/main" id="{F77662A4-8C3E-2986-B337-DAD29726AE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E7936B-ECEA-AE8C-2AD3-88FAE466F0F4}"/>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1086889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E682C-E59B-EFF3-F640-785A524CA4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2CD19B-61F0-5D1D-898E-ECCDB2336B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EADD91-E1B3-BA38-514F-BE5D880020F0}"/>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5" name="Footer Placeholder 4">
            <a:extLst>
              <a:ext uri="{FF2B5EF4-FFF2-40B4-BE49-F238E27FC236}">
                <a16:creationId xmlns:a16="http://schemas.microsoft.com/office/drawing/2014/main" id="{97B33192-2AA2-46B7-BBAF-60320DAFA0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B0750-21C2-BBB9-6A3B-4D506327A38F}"/>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4191626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97968-0639-5CC0-60B7-86FED7F3D3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9BDB99-7021-C1C7-9045-DDAF3FD573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1702CD-87DF-8028-1225-002979ABD6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B990A5-0E02-AFB4-F3EA-95DFF0125D24}"/>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6" name="Footer Placeholder 5">
            <a:extLst>
              <a:ext uri="{FF2B5EF4-FFF2-40B4-BE49-F238E27FC236}">
                <a16:creationId xmlns:a16="http://schemas.microsoft.com/office/drawing/2014/main" id="{3BBA234F-C07D-6467-5EEE-401709D04E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7EF7A0-1513-639C-B61C-FC99E6EE4BB2}"/>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1576775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76057-3F71-37D1-50F2-09242571E9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02557A-816E-2727-62E9-B7EFD776C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D743B4-1207-689C-BB72-0E07B3DCF0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F66587-A6AC-1DB6-FA1A-5B5345846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F7E03A-BEEC-4C3C-213E-916802C035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388043-94C5-A70C-D207-A478A414FC73}"/>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8" name="Footer Placeholder 7">
            <a:extLst>
              <a:ext uri="{FF2B5EF4-FFF2-40B4-BE49-F238E27FC236}">
                <a16:creationId xmlns:a16="http://schemas.microsoft.com/office/drawing/2014/main" id="{2CB491C5-B49B-B1B8-7136-547665FA4E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02B659-AD1B-F93C-567F-800C9E5F4D76}"/>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3255845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121A-2163-8551-39E0-11279D86C40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410756-1BB1-AC07-6408-7686A00C51A0}"/>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4" name="Footer Placeholder 3">
            <a:extLst>
              <a:ext uri="{FF2B5EF4-FFF2-40B4-BE49-F238E27FC236}">
                <a16:creationId xmlns:a16="http://schemas.microsoft.com/office/drawing/2014/main" id="{E31B1F59-2C5B-EE8E-1465-5F9C5BE092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547093-D637-A74F-91D7-670EE2B54375}"/>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2704720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2F7665-3AE8-9642-068C-CA67B9C42C08}"/>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3" name="Footer Placeholder 2">
            <a:extLst>
              <a:ext uri="{FF2B5EF4-FFF2-40B4-BE49-F238E27FC236}">
                <a16:creationId xmlns:a16="http://schemas.microsoft.com/office/drawing/2014/main" id="{143C934F-FF0A-4C14-3A8C-21410DA2EE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03816F4-7C8E-39E1-D678-61CA241172BF}"/>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1279780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64F09-385B-BD55-6D4C-517ABE1237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A9D01B-E4C1-2F60-1A69-577C833C44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35183D-A715-B8F9-B214-6F5D3D1FD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65AEE4-5D15-95E6-9D39-7117EABB2F83}"/>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6" name="Footer Placeholder 5">
            <a:extLst>
              <a:ext uri="{FF2B5EF4-FFF2-40B4-BE49-F238E27FC236}">
                <a16:creationId xmlns:a16="http://schemas.microsoft.com/office/drawing/2014/main" id="{C01F7770-06A0-4C5E-2D1C-D0BFD3B419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F6DB83-991E-9395-A27B-9D6D5C54D640}"/>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3606991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BC930-305A-5679-C908-A8F288D3E0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80243C-599E-D353-1667-CD3FB4FEC3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6D882C-566C-88DF-A95D-F828C3A56C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97C8AE-9978-3D67-6CFC-7249DDBC6FE3}"/>
              </a:ext>
            </a:extLst>
          </p:cNvPr>
          <p:cNvSpPr>
            <a:spLocks noGrp="1"/>
          </p:cNvSpPr>
          <p:nvPr>
            <p:ph type="dt" sz="half" idx="10"/>
          </p:nvPr>
        </p:nvSpPr>
        <p:spPr/>
        <p:txBody>
          <a:bodyPr/>
          <a:lstStyle/>
          <a:p>
            <a:fld id="{38D1A016-8E2D-4420-84A2-E131308768FD}" type="datetimeFigureOut">
              <a:rPr lang="en-US" smtClean="0"/>
              <a:t>6/18/2026</a:t>
            </a:fld>
            <a:endParaRPr lang="en-US"/>
          </a:p>
        </p:txBody>
      </p:sp>
      <p:sp>
        <p:nvSpPr>
          <p:cNvPr id="6" name="Footer Placeholder 5">
            <a:extLst>
              <a:ext uri="{FF2B5EF4-FFF2-40B4-BE49-F238E27FC236}">
                <a16:creationId xmlns:a16="http://schemas.microsoft.com/office/drawing/2014/main" id="{5E90733F-6E22-EC07-1BF8-75D2E0F523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16B031-A1F6-5BB2-AC9A-D3617A5D7462}"/>
              </a:ext>
            </a:extLst>
          </p:cNvPr>
          <p:cNvSpPr>
            <a:spLocks noGrp="1"/>
          </p:cNvSpPr>
          <p:nvPr>
            <p:ph type="sldNum" sz="quarter" idx="12"/>
          </p:nvPr>
        </p:nvSpPr>
        <p:spPr/>
        <p:txBody>
          <a:bodyPr/>
          <a:lstStyle/>
          <a:p>
            <a:fld id="{52DC35F6-6EFA-47DD-A21E-1DD8CBF4D21B}" type="slidenum">
              <a:rPr lang="en-US" smtClean="0"/>
              <a:t>‹#›</a:t>
            </a:fld>
            <a:endParaRPr lang="en-US"/>
          </a:p>
        </p:txBody>
      </p:sp>
    </p:spTree>
    <p:extLst>
      <p:ext uri="{BB962C8B-B14F-4D97-AF65-F5344CB8AC3E}">
        <p14:creationId xmlns:p14="http://schemas.microsoft.com/office/powerpoint/2010/main" val="67031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C6F7EE-7BDF-2B65-F604-F15D2037DA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CAE291-5EEE-5218-A5F3-AA7829B4EE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E22851-6169-629B-CAA3-E1D8428E81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D1A016-8E2D-4420-84A2-E131308768FD}" type="datetimeFigureOut">
              <a:rPr lang="en-US" smtClean="0"/>
              <a:t>6/18/2026</a:t>
            </a:fld>
            <a:endParaRPr lang="en-US"/>
          </a:p>
        </p:txBody>
      </p:sp>
      <p:sp>
        <p:nvSpPr>
          <p:cNvPr id="5" name="Footer Placeholder 4">
            <a:extLst>
              <a:ext uri="{FF2B5EF4-FFF2-40B4-BE49-F238E27FC236}">
                <a16:creationId xmlns:a16="http://schemas.microsoft.com/office/drawing/2014/main" id="{FF6108A8-0D59-3A3D-E6DE-048365A91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79212E-C1C6-815C-298A-C7EB6E36AF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DC35F6-6EFA-47DD-A21E-1DD8CBF4D21B}" type="slidenum">
              <a:rPr lang="en-US" smtClean="0"/>
              <a:t>‹#›</a:t>
            </a:fld>
            <a:endParaRPr lang="en-US"/>
          </a:p>
        </p:txBody>
      </p:sp>
    </p:spTree>
    <p:extLst>
      <p:ext uri="{BB962C8B-B14F-4D97-AF65-F5344CB8AC3E}">
        <p14:creationId xmlns:p14="http://schemas.microsoft.com/office/powerpoint/2010/main" val="284357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9CB0DAC-75F0-D5DF-11DC-1CB04F14BA42}"/>
              </a:ext>
            </a:extLst>
          </p:cNvPr>
          <p:cNvSpPr txBox="1"/>
          <p:nvPr/>
        </p:nvSpPr>
        <p:spPr>
          <a:xfrm>
            <a:off x="1673525" y="1863307"/>
            <a:ext cx="8721306" cy="1107996"/>
          </a:xfrm>
          <a:prstGeom prst="rect">
            <a:avLst/>
          </a:prstGeom>
          <a:noFill/>
        </p:spPr>
        <p:txBody>
          <a:bodyPr wrap="square">
            <a:spAutoFit/>
          </a:bodyPr>
          <a:lstStyle/>
          <a:p>
            <a:r>
              <a:rPr lang="en-US" sz="6600" b="1" dirty="0">
                <a:effectLst/>
              </a:rPr>
              <a:t>Resurrection Beliefs</a:t>
            </a:r>
            <a:endParaRPr lang="en-US" sz="6600" dirty="0"/>
          </a:p>
        </p:txBody>
      </p:sp>
    </p:spTree>
    <p:extLst>
      <p:ext uri="{BB962C8B-B14F-4D97-AF65-F5344CB8AC3E}">
        <p14:creationId xmlns:p14="http://schemas.microsoft.com/office/powerpoint/2010/main" val="2665294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956CE0-2230-2046-CE3E-BE22EBBBF28F}"/>
              </a:ext>
            </a:extLst>
          </p:cNvPr>
          <p:cNvSpPr txBox="1"/>
          <p:nvPr/>
        </p:nvSpPr>
        <p:spPr>
          <a:xfrm>
            <a:off x="215659" y="362309"/>
            <a:ext cx="7815533" cy="7135030"/>
          </a:xfrm>
          <a:prstGeom prst="rect">
            <a:avLst/>
          </a:prstGeom>
          <a:noFill/>
        </p:spPr>
        <p:txBody>
          <a:bodyPr wrap="square">
            <a:spAutoFit/>
          </a:bodyPr>
          <a:lstStyle/>
          <a:p>
            <a:pPr marL="0" marR="0">
              <a:lnSpc>
                <a:spcPct val="115000"/>
              </a:lnSpc>
              <a:spcBef>
                <a:spcPts val="0"/>
              </a:spcBef>
              <a:spcAft>
                <a:spcPts val="800"/>
              </a:spcAft>
            </a:pP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African Traditional Religions: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Yoruba:</a:t>
            </a:r>
            <a:r>
              <a:rPr lang="en-US" kern="0" dirty="0">
                <a:effectLst/>
                <a:latin typeface="Arial" panose="020B0604020202020204" pitchFamily="34" charset="0"/>
                <a:ea typeface="Times New Roman" panose="02020603050405020304" pitchFamily="18" charset="0"/>
                <a:cs typeface="Times New Roman" panose="02020603050405020304" pitchFamily="18" charset="0"/>
              </a:rPr>
              <a:t> Ancestors may reincarnate within the family line (</a:t>
            </a:r>
            <a:r>
              <a:rPr lang="en-US" i="1" kern="0" dirty="0" err="1">
                <a:effectLst/>
                <a:latin typeface="Arial" panose="020B0604020202020204" pitchFamily="34" charset="0"/>
                <a:ea typeface="Times New Roman" panose="02020603050405020304" pitchFamily="18" charset="0"/>
                <a:cs typeface="Times New Roman" panose="02020603050405020304" pitchFamily="18" charset="0"/>
              </a:rPr>
              <a:t>atunwa</a:t>
            </a:r>
            <a:r>
              <a:rPr lang="en-US" kern="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Egyptian-influenced Nubian beliefs:</a:t>
            </a:r>
            <a:r>
              <a:rPr lang="en-US" kern="0" dirty="0">
                <a:effectLst/>
                <a:latin typeface="Arial" panose="020B0604020202020204" pitchFamily="34" charset="0"/>
                <a:ea typeface="Times New Roman" panose="02020603050405020304" pitchFamily="18" charset="0"/>
                <a:cs typeface="Times New Roman" panose="02020603050405020304" pitchFamily="18" charset="0"/>
              </a:rPr>
              <a:t> Similar resurrection motifs.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kern="0" dirty="0">
                <a:effectLst/>
                <a:latin typeface="Arial" panose="020B0604020202020204" pitchFamily="34" charset="0"/>
                <a:ea typeface="Times New Roman" panose="02020603050405020304" pitchFamily="18" charset="0"/>
                <a:cs typeface="Times New Roman" panose="02020603050405020304" pitchFamily="18" charset="0"/>
              </a:rPr>
              <a:t> Reincarnation or spiritual return.</a:t>
            </a:r>
          </a:p>
          <a:p>
            <a:pPr marL="0" marR="0">
              <a:lnSpc>
                <a:spcPct val="115000"/>
              </a:lnSpc>
              <a:spcBef>
                <a:spcPts val="0"/>
              </a:spcBef>
              <a:spcAft>
                <a:spcPts val="800"/>
              </a:spcAft>
            </a:pPr>
            <a:endParaRPr lang="en-US" kern="0" dirty="0">
              <a:latin typeface="Arial" panose="020B06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kern="0" dirty="0">
              <a:effectLst/>
              <a:latin typeface="Arial" panose="020B06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 9. Norse Mythology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Baldr:</a:t>
            </a:r>
            <a:r>
              <a:rPr lang="en-US" kern="0" dirty="0">
                <a:effectLst/>
                <a:latin typeface="Arial" panose="020B0604020202020204" pitchFamily="34" charset="0"/>
                <a:ea typeface="Times New Roman" panose="02020603050405020304" pitchFamily="18" charset="0"/>
                <a:cs typeface="Times New Roman" panose="02020603050405020304" pitchFamily="18" charset="0"/>
              </a:rPr>
              <a:t> A god who dies and is prophesied to return after Ragnarök.</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Einherjar:</a:t>
            </a:r>
            <a:r>
              <a:rPr lang="en-US" kern="0" dirty="0">
                <a:effectLst/>
                <a:latin typeface="Arial" panose="020B0604020202020204" pitchFamily="34" charset="0"/>
                <a:ea typeface="Times New Roman" panose="02020603050405020304" pitchFamily="18" charset="0"/>
                <a:cs typeface="Times New Roman" panose="02020603050405020304" pitchFamily="18" charset="0"/>
              </a:rPr>
              <a:t> Fallen warriors resurrected daily in Valhalla for battle.</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kern="0" dirty="0">
                <a:effectLst/>
                <a:latin typeface="Arial" panose="020B0604020202020204" pitchFamily="34" charset="0"/>
                <a:ea typeface="Times New Roman" panose="02020603050405020304" pitchFamily="18" charset="0"/>
                <a:cs typeface="Times New Roman" panose="02020603050405020304" pitchFamily="18" charset="0"/>
              </a:rPr>
              <a:t> Divine return + cyclical renewal.</a:t>
            </a:r>
          </a:p>
          <a:p>
            <a:pPr marL="0" marR="0">
              <a:lnSpc>
                <a:spcPct val="115000"/>
              </a:lnSpc>
              <a:spcBef>
                <a:spcPts val="0"/>
              </a:spcBef>
              <a:spcAft>
                <a:spcPts val="800"/>
              </a:spcAft>
            </a:pPr>
            <a:endParaRPr lang="en-US" kern="0" dirty="0">
              <a:latin typeface="Arial" panose="020B06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6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en-US" sz="1600" b="1" kern="0" dirty="0">
                <a:effectLst/>
                <a:latin typeface="Arial" panose="020B0604020202020204" pitchFamily="34" charset="0"/>
                <a:ea typeface="Times New Roman" panose="02020603050405020304" pitchFamily="18" charset="0"/>
                <a:cs typeface="Times New Roman" panose="02020603050405020304" pitchFamily="18" charset="0"/>
              </a:rPr>
              <a:t> 10. Mesopotamian Religions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1600" b="1" kern="0" dirty="0">
                <a:effectLst/>
                <a:latin typeface="Arial" panose="020B0604020202020204" pitchFamily="34" charset="0"/>
                <a:ea typeface="Times New Roman" panose="02020603050405020304" pitchFamily="18" charset="0"/>
                <a:cs typeface="Times New Roman" panose="02020603050405020304" pitchFamily="18" charset="0"/>
              </a:rPr>
              <a:t>Inanna/Ishtar:</a:t>
            </a:r>
            <a:r>
              <a:rPr lang="en-US" sz="1600" kern="0" dirty="0">
                <a:effectLst/>
                <a:latin typeface="Arial" panose="020B0604020202020204" pitchFamily="34" charset="0"/>
                <a:ea typeface="Times New Roman" panose="02020603050405020304" pitchFamily="18" charset="0"/>
                <a:cs typeface="Times New Roman" panose="02020603050405020304" pitchFamily="18" charset="0"/>
              </a:rPr>
              <a:t> Descends to the underworld, is killed, and resurrected.</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1600" b="1" kern="0" dirty="0">
                <a:effectLst/>
                <a:latin typeface="Arial" panose="020B0604020202020204" pitchFamily="34" charset="0"/>
                <a:ea typeface="Times New Roman" panose="02020603050405020304" pitchFamily="18" charset="0"/>
                <a:cs typeface="Times New Roman" panose="02020603050405020304" pitchFamily="18" charset="0"/>
              </a:rPr>
              <a:t>Tammuz/</a:t>
            </a:r>
            <a:r>
              <a:rPr lang="en-US" sz="1600" b="1" kern="0" dirty="0" err="1">
                <a:effectLst/>
                <a:latin typeface="Arial" panose="020B0604020202020204" pitchFamily="34" charset="0"/>
                <a:ea typeface="Times New Roman" panose="02020603050405020304" pitchFamily="18" charset="0"/>
                <a:cs typeface="Times New Roman" panose="02020603050405020304" pitchFamily="18" charset="0"/>
              </a:rPr>
              <a:t>Dumuzi</a:t>
            </a:r>
            <a:r>
              <a:rPr lang="en-US" sz="1600" b="1" kern="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600" kern="0" dirty="0">
                <a:effectLst/>
                <a:latin typeface="Arial" panose="020B0604020202020204" pitchFamily="34" charset="0"/>
                <a:ea typeface="Times New Roman" panose="02020603050405020304" pitchFamily="18" charset="0"/>
                <a:cs typeface="Times New Roman" panose="02020603050405020304" pitchFamily="18" charset="0"/>
              </a:rPr>
              <a:t> A dying-and-rising vegetation god tied to seasonal cycles.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600"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sz="1600" kern="0" dirty="0">
                <a:effectLst/>
                <a:latin typeface="Arial" panose="020B0604020202020204" pitchFamily="34" charset="0"/>
                <a:ea typeface="Times New Roman" panose="02020603050405020304" pitchFamily="18" charset="0"/>
                <a:cs typeface="Times New Roman" panose="02020603050405020304" pitchFamily="18" charset="0"/>
              </a:rPr>
              <a:t> Seasonal, symbolic, divine.</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400" kern="0" dirty="0">
              <a:latin typeface="Arial" panose="020B06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40664B9-473A-1F77-A821-03FDC07FF7C9}"/>
              </a:ext>
            </a:extLst>
          </p:cNvPr>
          <p:cNvPicPr>
            <a:picLocks noChangeAspect="1"/>
          </p:cNvPicPr>
          <p:nvPr/>
        </p:nvPicPr>
        <p:blipFill>
          <a:blip r:embed="rId2"/>
          <a:stretch>
            <a:fillRect/>
          </a:stretch>
        </p:blipFill>
        <p:spPr>
          <a:xfrm>
            <a:off x="7712014" y="221590"/>
            <a:ext cx="1455258" cy="2719662"/>
          </a:xfrm>
          <a:prstGeom prst="rect">
            <a:avLst/>
          </a:prstGeom>
        </p:spPr>
      </p:pic>
      <p:pic>
        <p:nvPicPr>
          <p:cNvPr id="5" name="Picture 4">
            <a:extLst>
              <a:ext uri="{FF2B5EF4-FFF2-40B4-BE49-F238E27FC236}">
                <a16:creationId xmlns:a16="http://schemas.microsoft.com/office/drawing/2014/main" id="{9EBBFE4A-D157-8A7C-E003-943DB25B6AFB}"/>
              </a:ext>
            </a:extLst>
          </p:cNvPr>
          <p:cNvPicPr>
            <a:picLocks noChangeAspect="1"/>
          </p:cNvPicPr>
          <p:nvPr/>
        </p:nvPicPr>
        <p:blipFill>
          <a:blip r:embed="rId3"/>
          <a:stretch>
            <a:fillRect/>
          </a:stretch>
        </p:blipFill>
        <p:spPr>
          <a:xfrm>
            <a:off x="9963150" y="2343869"/>
            <a:ext cx="1654025" cy="2314005"/>
          </a:xfrm>
          <a:prstGeom prst="rect">
            <a:avLst/>
          </a:prstGeom>
        </p:spPr>
      </p:pic>
      <p:pic>
        <p:nvPicPr>
          <p:cNvPr id="7" name="Picture 6">
            <a:extLst>
              <a:ext uri="{FF2B5EF4-FFF2-40B4-BE49-F238E27FC236}">
                <a16:creationId xmlns:a16="http://schemas.microsoft.com/office/drawing/2014/main" id="{C4267D58-D45D-2BC4-204A-27F3A6C7C25C}"/>
              </a:ext>
            </a:extLst>
          </p:cNvPr>
          <p:cNvPicPr>
            <a:picLocks noChangeAspect="1"/>
          </p:cNvPicPr>
          <p:nvPr/>
        </p:nvPicPr>
        <p:blipFill>
          <a:blip r:embed="rId4"/>
          <a:stretch>
            <a:fillRect/>
          </a:stretch>
        </p:blipFill>
        <p:spPr>
          <a:xfrm>
            <a:off x="7712014" y="4594314"/>
            <a:ext cx="2182364" cy="2182364"/>
          </a:xfrm>
          <a:prstGeom prst="rect">
            <a:avLst/>
          </a:prstGeom>
        </p:spPr>
      </p:pic>
    </p:spTree>
    <p:extLst>
      <p:ext uri="{BB962C8B-B14F-4D97-AF65-F5344CB8AC3E}">
        <p14:creationId xmlns:p14="http://schemas.microsoft.com/office/powerpoint/2010/main" val="291676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CAE434C-5D89-28C1-9CB5-4C2AB3C94F04}"/>
              </a:ext>
            </a:extLst>
          </p:cNvPr>
          <p:cNvGraphicFramePr>
            <a:graphicFrameLocks noGrp="1"/>
          </p:cNvGraphicFramePr>
          <p:nvPr>
            <p:extLst>
              <p:ext uri="{D42A27DB-BD31-4B8C-83A1-F6EECF244321}">
                <p14:modId xmlns:p14="http://schemas.microsoft.com/office/powerpoint/2010/main" val="773816905"/>
              </p:ext>
            </p:extLst>
          </p:nvPr>
        </p:nvGraphicFramePr>
        <p:xfrm>
          <a:off x="733245" y="1044425"/>
          <a:ext cx="10922481" cy="5331125"/>
        </p:xfrm>
        <a:graphic>
          <a:graphicData uri="http://schemas.openxmlformats.org/drawingml/2006/table">
            <a:tbl>
              <a:tblPr firstRow="1" firstCol="1" bandRow="1">
                <a:tableStyleId>{5C22544A-7EE6-4342-B048-85BDC9FD1C3A}</a:tableStyleId>
              </a:tblPr>
              <a:tblGrid>
                <a:gridCol w="3640827">
                  <a:extLst>
                    <a:ext uri="{9D8B030D-6E8A-4147-A177-3AD203B41FA5}">
                      <a16:colId xmlns:a16="http://schemas.microsoft.com/office/drawing/2014/main" val="1979797563"/>
                    </a:ext>
                  </a:extLst>
                </a:gridCol>
                <a:gridCol w="3640827">
                  <a:extLst>
                    <a:ext uri="{9D8B030D-6E8A-4147-A177-3AD203B41FA5}">
                      <a16:colId xmlns:a16="http://schemas.microsoft.com/office/drawing/2014/main" val="1420742548"/>
                    </a:ext>
                  </a:extLst>
                </a:gridCol>
                <a:gridCol w="3640827">
                  <a:extLst>
                    <a:ext uri="{9D8B030D-6E8A-4147-A177-3AD203B41FA5}">
                      <a16:colId xmlns:a16="http://schemas.microsoft.com/office/drawing/2014/main" val="320709317"/>
                    </a:ext>
                  </a:extLst>
                </a:gridCol>
              </a:tblGrid>
              <a:tr h="1066225">
                <a:tc>
                  <a:txBody>
                    <a:bodyPr/>
                    <a:lstStyle/>
                    <a:p>
                      <a:pPr marL="0" marR="0" algn="ctr">
                        <a:lnSpc>
                          <a:spcPct val="115000"/>
                        </a:lnSpc>
                        <a:spcBef>
                          <a:spcPts val="0"/>
                        </a:spcBef>
                        <a:spcAft>
                          <a:spcPts val="0"/>
                        </a:spcAft>
                      </a:pPr>
                      <a:r>
                        <a:rPr lang="en-US" sz="2000" kern="0" dirty="0">
                          <a:effectLst/>
                        </a:rPr>
                        <a:t>Type of Resurrection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Bef>
                          <a:spcPts val="0"/>
                        </a:spcBef>
                        <a:spcAft>
                          <a:spcPts val="0"/>
                        </a:spcAft>
                      </a:pPr>
                      <a:r>
                        <a:rPr lang="en-US" sz="2000" kern="0">
                          <a:effectLst/>
                        </a:rPr>
                        <a:t>Examples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Bef>
                          <a:spcPts val="0"/>
                        </a:spcBef>
                        <a:spcAft>
                          <a:spcPts val="0"/>
                        </a:spcAft>
                      </a:pPr>
                      <a:r>
                        <a:rPr lang="en-US" sz="2000" kern="0">
                          <a:effectLst/>
                        </a:rPr>
                        <a:t>Meaning</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108944471"/>
                  </a:ext>
                </a:extLst>
              </a:tr>
              <a:tr h="1066225">
                <a:tc>
                  <a:txBody>
                    <a:bodyPr/>
                    <a:lstStyle/>
                    <a:p>
                      <a:pPr marL="0" marR="0" algn="ctr">
                        <a:lnSpc>
                          <a:spcPct val="115000"/>
                        </a:lnSpc>
                        <a:spcBef>
                          <a:spcPts val="0"/>
                        </a:spcBef>
                        <a:spcAft>
                          <a:spcPts val="0"/>
                        </a:spcAft>
                      </a:pPr>
                      <a:r>
                        <a:rPr lang="en-US" sz="2000" kern="0" dirty="0">
                          <a:effectLst/>
                        </a:rPr>
                        <a:t>Bodily resurrection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2000" kern="0">
                          <a:effectLst/>
                        </a:rPr>
                        <a:t>Egypt, Zoroastrianism, Judaism</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2000" kern="0">
                          <a:effectLst/>
                        </a:rPr>
                        <a:t>Return to life in the same or perfected body</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80984758"/>
                  </a:ext>
                </a:extLst>
              </a:tr>
              <a:tr h="1066225">
                <a:tc>
                  <a:txBody>
                    <a:bodyPr/>
                    <a:lstStyle/>
                    <a:p>
                      <a:pPr marL="0" marR="0" algn="ctr">
                        <a:lnSpc>
                          <a:spcPct val="115000"/>
                        </a:lnSpc>
                        <a:spcBef>
                          <a:spcPts val="0"/>
                        </a:spcBef>
                        <a:spcAft>
                          <a:spcPts val="0"/>
                        </a:spcAft>
                      </a:pPr>
                      <a:r>
                        <a:rPr lang="en-US" sz="2000" kern="0" dirty="0">
                          <a:effectLst/>
                        </a:rPr>
                        <a:t>Reincarnation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2000" kern="0">
                          <a:effectLst/>
                        </a:rPr>
                        <a:t>Hinduism, Buddhism, Yoruba</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2000" kern="0">
                          <a:effectLst/>
                        </a:rPr>
                        <a:t>Soul takes a new body</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71925971"/>
                  </a:ext>
                </a:extLst>
              </a:tr>
              <a:tr h="1066225">
                <a:tc>
                  <a:txBody>
                    <a:bodyPr/>
                    <a:lstStyle/>
                    <a:p>
                      <a:pPr marL="0" marR="0" algn="ctr">
                        <a:lnSpc>
                          <a:spcPct val="115000"/>
                        </a:lnSpc>
                        <a:spcBef>
                          <a:spcPts val="0"/>
                        </a:spcBef>
                        <a:spcAft>
                          <a:spcPts val="0"/>
                        </a:spcAft>
                      </a:pPr>
                      <a:r>
                        <a:rPr lang="en-US" sz="2000" kern="0" dirty="0">
                          <a:effectLst/>
                        </a:rPr>
                        <a:t>Cyclical divine resurrection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2000" kern="0">
                          <a:effectLst/>
                        </a:rPr>
                        <a:t>Greek, Mesopotamian, Norse</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2000" kern="0">
                          <a:effectLst/>
                        </a:rPr>
                        <a:t>Gods die and return as part of cosmic cycles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93876384"/>
                  </a:ext>
                </a:extLst>
              </a:tr>
              <a:tr h="1066225">
                <a:tc>
                  <a:txBody>
                    <a:bodyPr/>
                    <a:lstStyle/>
                    <a:p>
                      <a:pPr marL="0" marR="0" algn="ctr">
                        <a:lnSpc>
                          <a:spcPct val="115000"/>
                        </a:lnSpc>
                        <a:spcBef>
                          <a:spcPts val="0"/>
                        </a:spcBef>
                        <a:spcAft>
                          <a:spcPts val="0"/>
                        </a:spcAft>
                      </a:pPr>
                      <a:r>
                        <a:rPr lang="en-US" sz="2000" kern="0" dirty="0">
                          <a:effectLst/>
                        </a:rPr>
                        <a:t>Spiritual return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2000" kern="0" dirty="0">
                          <a:effectLst/>
                        </a:rPr>
                        <a:t>Chinese, Indigenous traditions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2000" kern="0" dirty="0">
                          <a:effectLst/>
                        </a:rPr>
                        <a:t>Ancestors or spirits remain active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7405942"/>
                  </a:ext>
                </a:extLst>
              </a:tr>
            </a:tbl>
          </a:graphicData>
        </a:graphic>
      </p:graphicFrame>
      <p:sp>
        <p:nvSpPr>
          <p:cNvPr id="5" name="Rectangle 2">
            <a:extLst>
              <a:ext uri="{FF2B5EF4-FFF2-40B4-BE49-F238E27FC236}">
                <a16:creationId xmlns:a16="http://schemas.microsoft.com/office/drawing/2014/main" id="{55F094BE-D279-346C-98AF-23E4F8648475}"/>
              </a:ext>
            </a:extLst>
          </p:cNvPr>
          <p:cNvSpPr>
            <a:spLocks noChangeArrowheads="1"/>
          </p:cNvSpPr>
          <p:nvPr/>
        </p:nvSpPr>
        <p:spPr bwMode="auto">
          <a:xfrm>
            <a:off x="838200" y="32527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TextBox 5">
            <a:extLst>
              <a:ext uri="{FF2B5EF4-FFF2-40B4-BE49-F238E27FC236}">
                <a16:creationId xmlns:a16="http://schemas.microsoft.com/office/drawing/2014/main" id="{A073D06D-7175-7010-5A35-1C67E6144706}"/>
              </a:ext>
            </a:extLst>
          </p:cNvPr>
          <p:cNvSpPr txBox="1"/>
          <p:nvPr/>
        </p:nvSpPr>
        <p:spPr>
          <a:xfrm>
            <a:off x="5236234" y="582760"/>
            <a:ext cx="1537472" cy="461665"/>
          </a:xfrm>
          <a:prstGeom prst="rect">
            <a:avLst/>
          </a:prstGeom>
          <a:noFill/>
        </p:spPr>
        <p:txBody>
          <a:bodyPr wrap="none" rtlCol="0">
            <a:spAutoFit/>
          </a:bodyPr>
          <a:lstStyle/>
          <a:p>
            <a:r>
              <a:rPr lang="en-US" sz="2400" b="1" dirty="0"/>
              <a:t>Summary</a:t>
            </a:r>
          </a:p>
        </p:txBody>
      </p:sp>
    </p:spTree>
    <p:extLst>
      <p:ext uri="{BB962C8B-B14F-4D97-AF65-F5344CB8AC3E}">
        <p14:creationId xmlns:p14="http://schemas.microsoft.com/office/powerpoint/2010/main" val="1330424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D6E49A1-0F2B-3B34-E2C7-75F07179BC9B}"/>
              </a:ext>
            </a:extLst>
          </p:cNvPr>
          <p:cNvSpPr txBox="1"/>
          <p:nvPr/>
        </p:nvSpPr>
        <p:spPr>
          <a:xfrm>
            <a:off x="1337094" y="612476"/>
            <a:ext cx="9773729" cy="5572664"/>
          </a:xfrm>
          <a:prstGeom prst="rect">
            <a:avLst/>
          </a:prstGeom>
          <a:noFill/>
        </p:spPr>
        <p:txBody>
          <a:bodyPr wrap="square">
            <a:spAutoFit/>
          </a:bodyPr>
          <a:lstStyle/>
          <a:p>
            <a:r>
              <a:rPr lang="en-US" sz="3200" b="1" dirty="0"/>
              <a:t>Key Principles in Pre‑Christian Jewish Resurrection Beliefs</a:t>
            </a:r>
          </a:p>
          <a:p>
            <a:pPr>
              <a:buFont typeface="Arial" panose="020B0604020202020204" pitchFamily="34" charset="0"/>
              <a:buChar char="•"/>
            </a:pPr>
            <a:r>
              <a:rPr lang="en-US" sz="3200" dirty="0">
                <a:effectLst/>
              </a:rPr>
              <a:t>Bodily</a:t>
            </a:r>
            <a:endParaRPr lang="en-US" sz="3200" dirty="0"/>
          </a:p>
          <a:p>
            <a:pPr>
              <a:buFont typeface="Arial" panose="020B0604020202020204" pitchFamily="34" charset="0"/>
              <a:buChar char="•"/>
            </a:pPr>
            <a:r>
              <a:rPr lang="en-US" sz="3200" dirty="0">
                <a:effectLst/>
              </a:rPr>
              <a:t>Collective</a:t>
            </a:r>
            <a:endParaRPr lang="en-US" sz="3200" dirty="0"/>
          </a:p>
          <a:p>
            <a:pPr>
              <a:buFont typeface="Arial" panose="020B0604020202020204" pitchFamily="34" charset="0"/>
              <a:buChar char="•"/>
            </a:pPr>
            <a:r>
              <a:rPr lang="en-US" sz="3200" dirty="0">
                <a:effectLst/>
              </a:rPr>
              <a:t>End‑time</a:t>
            </a:r>
            <a:endParaRPr lang="en-US" sz="3200" dirty="0"/>
          </a:p>
          <a:p>
            <a:pPr>
              <a:buFont typeface="Arial" panose="020B0604020202020204" pitchFamily="34" charset="0"/>
              <a:buChar char="•"/>
            </a:pPr>
            <a:r>
              <a:rPr lang="en-US" sz="3200" dirty="0">
                <a:effectLst/>
              </a:rPr>
              <a:t>Justice‑based</a:t>
            </a:r>
            <a:endParaRPr lang="en-US" sz="3200" dirty="0"/>
          </a:p>
          <a:p>
            <a:pPr>
              <a:buFont typeface="Arial" panose="020B0604020202020204" pitchFamily="34" charset="0"/>
              <a:buChar char="•"/>
            </a:pPr>
            <a:r>
              <a:rPr lang="en-US" sz="3200" dirty="0">
                <a:effectLst/>
              </a:rPr>
              <a:t>Covenant‑rooted</a:t>
            </a:r>
            <a:endParaRPr lang="en-US" sz="3200" dirty="0"/>
          </a:p>
          <a:p>
            <a:pPr>
              <a:buFont typeface="Arial" panose="020B0604020202020204" pitchFamily="34" charset="0"/>
              <a:buChar char="•"/>
            </a:pPr>
            <a:r>
              <a:rPr lang="en-US" sz="3200" dirty="0">
                <a:effectLst/>
              </a:rPr>
              <a:t>National + individual</a:t>
            </a:r>
            <a:endParaRPr lang="en-US" sz="3200" dirty="0"/>
          </a:p>
          <a:p>
            <a:pPr>
              <a:buFont typeface="Arial" panose="020B0604020202020204" pitchFamily="34" charset="0"/>
              <a:buChar char="•"/>
            </a:pPr>
            <a:r>
              <a:rPr lang="en-US" sz="3200" dirty="0">
                <a:effectLst/>
              </a:rPr>
              <a:t>Sect differences</a:t>
            </a:r>
            <a:endParaRPr lang="en-US" sz="3200" dirty="0"/>
          </a:p>
          <a:p>
            <a:pPr>
              <a:buFont typeface="Arial" panose="020B0604020202020204" pitchFamily="34" charset="0"/>
              <a:buChar char="•"/>
            </a:pPr>
            <a:r>
              <a:rPr lang="en-US" sz="3200" dirty="0">
                <a:effectLst/>
              </a:rPr>
              <a:t>Not reincarnation</a:t>
            </a:r>
            <a:endParaRPr lang="en-US" sz="3200" dirty="0"/>
          </a:p>
          <a:p>
            <a:pPr>
              <a:buFont typeface="Arial" panose="020B0604020202020204" pitchFamily="34" charset="0"/>
              <a:buChar char="•"/>
            </a:pPr>
            <a:r>
              <a:rPr lang="en-US" sz="3200" dirty="0">
                <a:effectLst/>
              </a:rPr>
              <a:t>Divine act</a:t>
            </a:r>
            <a:endParaRPr lang="en-US" sz="3200" dirty="0"/>
          </a:p>
        </p:txBody>
      </p:sp>
    </p:spTree>
    <p:extLst>
      <p:ext uri="{BB962C8B-B14F-4D97-AF65-F5344CB8AC3E}">
        <p14:creationId xmlns:p14="http://schemas.microsoft.com/office/powerpoint/2010/main" val="1454793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CF130C-AC3A-4C26-08B5-A7A3A644A054}"/>
              </a:ext>
            </a:extLst>
          </p:cNvPr>
          <p:cNvSpPr txBox="1"/>
          <p:nvPr/>
        </p:nvSpPr>
        <p:spPr>
          <a:xfrm>
            <a:off x="1138686" y="681486"/>
            <a:ext cx="9083615" cy="5345309"/>
          </a:xfrm>
          <a:prstGeom prst="rect">
            <a:avLst/>
          </a:prstGeom>
          <a:noFill/>
        </p:spPr>
        <p:txBody>
          <a:bodyPr wrap="square">
            <a:spAutoFit/>
          </a:bodyPr>
          <a:lstStyle/>
          <a:p>
            <a:pPr marL="0" marR="0">
              <a:lnSpc>
                <a:spcPct val="115000"/>
              </a:lnSpc>
              <a:spcBef>
                <a:spcPts val="0"/>
              </a:spcBef>
              <a:spcAft>
                <a:spcPts val="800"/>
              </a:spcAft>
            </a:pPr>
            <a:r>
              <a:rPr lang="en-US" sz="2000" b="1" kern="100" dirty="0">
                <a:effectLst/>
                <a:latin typeface="Arial" panose="020B0604020202020204" pitchFamily="34" charset="0"/>
                <a:ea typeface="Aptos" panose="020B0004020202020204" pitchFamily="34" charset="0"/>
                <a:cs typeface="Times New Roman" panose="02020603050405020304" pitchFamily="18" charset="0"/>
              </a:rPr>
              <a:t>Key Principles in Pre‑Christian Jewish Resurrection Beliefs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000" b="1" kern="100" dirty="0">
                <a:effectLst/>
                <a:latin typeface="Arial" panose="020B0604020202020204" pitchFamily="34" charset="0"/>
                <a:ea typeface="Aptos" panose="020B0004020202020204" pitchFamily="34" charset="0"/>
                <a:cs typeface="Times New Roman" panose="02020603050405020304" pitchFamily="18" charset="0"/>
              </a:rPr>
              <a:t>1. Resurrection Was Bodily, Not Merely Spiritual</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000" kern="100" dirty="0">
                <a:effectLst/>
                <a:latin typeface="Arial" panose="020B0604020202020204" pitchFamily="34" charset="0"/>
                <a:ea typeface="Aptos" panose="020B0004020202020204" pitchFamily="34" charset="0"/>
                <a:cs typeface="Times New Roman" panose="02020603050405020304" pitchFamily="18" charset="0"/>
              </a:rPr>
              <a:t>Before Christianity, Jewish thought already held that </a:t>
            </a:r>
            <a:r>
              <a:rPr lang="en-US" sz="2000" b="1" kern="100" dirty="0">
                <a:effectLst/>
                <a:latin typeface="Arial" panose="020B0604020202020204" pitchFamily="34" charset="0"/>
                <a:ea typeface="Aptos" panose="020B0004020202020204" pitchFamily="34" charset="0"/>
                <a:cs typeface="Times New Roman" panose="02020603050405020304" pitchFamily="18" charset="0"/>
              </a:rPr>
              <a:t>God would raise the physical body</a:t>
            </a:r>
            <a:r>
              <a:rPr lang="en-US" sz="2000" kern="100" dirty="0">
                <a:effectLst/>
                <a:latin typeface="Arial" panose="020B0604020202020204" pitchFamily="34" charset="0"/>
                <a:ea typeface="Aptos" panose="020B0004020202020204" pitchFamily="34" charset="0"/>
                <a:cs typeface="Times New Roman" panose="02020603050405020304" pitchFamily="18" charset="0"/>
              </a:rPr>
              <a:t>, not just the soul.</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000" kern="100" dirty="0">
                <a:effectLst/>
                <a:latin typeface="Arial" panose="020B0604020202020204" pitchFamily="34" charset="0"/>
                <a:ea typeface="Aptos" panose="020B0004020202020204" pitchFamily="34" charset="0"/>
                <a:cs typeface="Times New Roman" panose="02020603050405020304" pitchFamily="18" charset="0"/>
              </a:rPr>
              <a:t>The dead would stand again in their bodies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000" kern="100" dirty="0">
                <a:effectLst/>
                <a:latin typeface="Arial" panose="020B0604020202020204" pitchFamily="34" charset="0"/>
                <a:ea typeface="Aptos" panose="020B0004020202020204" pitchFamily="34" charset="0"/>
                <a:cs typeface="Times New Roman" panose="02020603050405020304" pitchFamily="18" charset="0"/>
              </a:rPr>
              <a:t>Resurrection was not a ghostly afterlife</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000" kern="100" dirty="0">
                <a:effectLst/>
                <a:latin typeface="Arial" panose="020B0604020202020204" pitchFamily="34" charset="0"/>
                <a:ea typeface="Aptos" panose="020B0004020202020204" pitchFamily="34" charset="0"/>
                <a:cs typeface="Times New Roman" panose="02020603050405020304" pitchFamily="18" charset="0"/>
              </a:rPr>
              <a:t>The body would be renewed or transformed, but still </a:t>
            </a:r>
            <a:r>
              <a:rPr lang="en-US" sz="2000" i="1" kern="100" dirty="0">
                <a:effectLst/>
                <a:latin typeface="Arial" panose="020B0604020202020204" pitchFamily="34" charset="0"/>
                <a:ea typeface="Aptos" panose="020B0004020202020204" pitchFamily="34" charset="0"/>
                <a:cs typeface="Times New Roman" panose="02020603050405020304" pitchFamily="18" charset="0"/>
              </a:rPr>
              <a:t>you</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000" b="1" kern="100" dirty="0">
                <a:effectLst/>
                <a:latin typeface="Arial" panose="020B0604020202020204" pitchFamily="34" charset="0"/>
                <a:ea typeface="Aptos" panose="020B0004020202020204" pitchFamily="34" charset="0"/>
                <a:cs typeface="Times New Roman" panose="02020603050405020304" pitchFamily="18" charset="0"/>
              </a:rPr>
              <a:t>Sources: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000" kern="100" dirty="0">
                <a:effectLst/>
                <a:latin typeface="Arial" panose="020B0604020202020204" pitchFamily="34" charset="0"/>
                <a:ea typeface="Aptos" panose="020B0004020202020204" pitchFamily="34" charset="0"/>
                <a:cs typeface="Times New Roman" panose="02020603050405020304" pitchFamily="18" charset="0"/>
              </a:rPr>
              <a:t>Daniel 12:2</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000" kern="100" dirty="0">
                <a:effectLst/>
                <a:latin typeface="Arial" panose="020B0604020202020204" pitchFamily="34" charset="0"/>
                <a:ea typeface="Aptos" panose="020B0004020202020204" pitchFamily="34" charset="0"/>
                <a:cs typeface="Times New Roman" panose="02020603050405020304" pitchFamily="18" charset="0"/>
              </a:rPr>
              <a:t>Isaiah 26:19</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000" kern="100" dirty="0">
                <a:effectLst/>
                <a:latin typeface="Arial" panose="020B0604020202020204" pitchFamily="34" charset="0"/>
                <a:ea typeface="Aptos" panose="020B0004020202020204" pitchFamily="34" charset="0"/>
                <a:cs typeface="Times New Roman" panose="02020603050405020304" pitchFamily="18" charset="0"/>
              </a:rPr>
              <a:t>2 Maccabees 7 (martyrs explicitly expect their limbs to be restored)</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000" kern="100" dirty="0">
                <a:effectLst/>
                <a:latin typeface="Arial" panose="020B0604020202020204" pitchFamily="34" charset="0"/>
                <a:ea typeface="Aptos" panose="020B0004020202020204" pitchFamily="34" charset="0"/>
                <a:cs typeface="Times New Roman" panose="02020603050405020304" pitchFamily="18" charset="0"/>
              </a:rPr>
              <a:t>This is one of the most distinctive features of Jewish resurrection belief.</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29337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91ACCB-9783-316E-52EF-6AE25E656EB4}"/>
              </a:ext>
            </a:extLst>
          </p:cNvPr>
          <p:cNvSpPr txBox="1"/>
          <p:nvPr/>
        </p:nvSpPr>
        <p:spPr>
          <a:xfrm>
            <a:off x="1000664" y="595224"/>
            <a:ext cx="9877245" cy="5669694"/>
          </a:xfrm>
          <a:prstGeom prst="rect">
            <a:avLst/>
          </a:prstGeom>
          <a:noFill/>
        </p:spPr>
        <p:txBody>
          <a:bodyPr wrap="square">
            <a:spAutoFit/>
          </a:bodyPr>
          <a:lstStyle/>
          <a:p>
            <a:pPr marL="0" marR="0">
              <a:lnSpc>
                <a:spcPct val="115000"/>
              </a:lnSpc>
              <a:spcBef>
                <a:spcPts val="0"/>
              </a:spcBef>
              <a:spcAft>
                <a:spcPts val="800"/>
              </a:spcAft>
            </a:pPr>
            <a:r>
              <a:rPr lang="en-US" sz="3200" b="1" kern="100" dirty="0">
                <a:effectLst/>
                <a:latin typeface="Arial" panose="020B0604020202020204" pitchFamily="34" charset="0"/>
                <a:ea typeface="Aptos" panose="020B0004020202020204" pitchFamily="34" charset="0"/>
                <a:cs typeface="Times New Roman" panose="02020603050405020304" pitchFamily="18" charset="0"/>
              </a:rPr>
              <a:t>2. Resurrection Was Collective, Not Individual</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Unlike Greek myths where a single hero might return from death, Jewish resurrection was </a:t>
            </a:r>
            <a:r>
              <a:rPr lang="en-US" sz="3200" b="1" kern="100" dirty="0">
                <a:effectLst/>
                <a:latin typeface="Arial" panose="020B0604020202020204" pitchFamily="34" charset="0"/>
                <a:ea typeface="Aptos" panose="020B0004020202020204" pitchFamily="34" charset="0"/>
                <a:cs typeface="Times New Roman" panose="02020603050405020304" pitchFamily="18" charset="0"/>
              </a:rPr>
              <a:t>a mass event</a:t>
            </a:r>
            <a:r>
              <a:rPr lang="en-US" sz="3200" kern="100" dirty="0">
                <a:effectLst/>
                <a:latin typeface="Arial" panose="020B0604020202020204" pitchFamily="34" charset="0"/>
                <a:ea typeface="Aptos" panose="020B0004020202020204" pitchFamily="34" charset="0"/>
                <a:cs typeface="Times New Roman" panose="02020603050405020304" pitchFamily="18" charset="0"/>
              </a:rPr>
              <a: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The righteous (and sometimes the wicked) rise together</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It happens at the end of history</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It is tied to God’s final intervention in the world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This collective nature shaped later Christian and Islamic beliefs.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41598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399A39-2E82-4B27-A24E-9D6F862A757C}"/>
              </a:ext>
            </a:extLst>
          </p:cNvPr>
          <p:cNvSpPr txBox="1"/>
          <p:nvPr/>
        </p:nvSpPr>
        <p:spPr>
          <a:xfrm>
            <a:off x="1052422" y="733246"/>
            <a:ext cx="9920378" cy="4403513"/>
          </a:xfrm>
          <a:prstGeom prst="rect">
            <a:avLst/>
          </a:prstGeom>
          <a:noFill/>
        </p:spPr>
        <p:txBody>
          <a:bodyPr wrap="square">
            <a:spAutoFit/>
          </a:bodyPr>
          <a:lstStyle/>
          <a:p>
            <a:pPr marL="0" marR="0">
              <a:lnSpc>
                <a:spcPct val="115000"/>
              </a:lnSpc>
              <a:spcBef>
                <a:spcPts val="0"/>
              </a:spcBef>
              <a:spcAft>
                <a:spcPts val="800"/>
              </a:spcAft>
            </a:pPr>
            <a:r>
              <a:rPr lang="en-US" sz="2400" b="1" kern="100" dirty="0">
                <a:effectLst/>
                <a:latin typeface="Arial" panose="020B0604020202020204" pitchFamily="34" charset="0"/>
                <a:ea typeface="Aptos" panose="020B0004020202020204" pitchFamily="34" charset="0"/>
                <a:cs typeface="Times New Roman" panose="02020603050405020304" pitchFamily="18" charset="0"/>
              </a:rPr>
              <a:t>3. Resurrection Happens at the End of the Age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Pre‑Christian Judaism placed resurrection in a </a:t>
            </a:r>
            <a:r>
              <a:rPr lang="en-US" sz="2400" b="1" kern="100" dirty="0">
                <a:effectLst/>
                <a:latin typeface="Arial" panose="020B0604020202020204" pitchFamily="34" charset="0"/>
                <a:ea typeface="Aptos" panose="020B0004020202020204" pitchFamily="34" charset="0"/>
                <a:cs typeface="Times New Roman" panose="02020603050405020304" pitchFamily="18" charset="0"/>
              </a:rPr>
              <a:t>future eschatological moment</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 not immediately after death.</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A final day of judgment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God sets the world right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The dead rise to participate in the renewed creation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This is why Martha in John 11 says, “I know he will rise again in the resurrection at the last day” — she is expressing a standard Jewish belief of her time.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00602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841AAF-8060-1E35-8906-179D701244AF}"/>
              </a:ext>
            </a:extLst>
          </p:cNvPr>
          <p:cNvSpPr txBox="1"/>
          <p:nvPr/>
        </p:nvSpPr>
        <p:spPr>
          <a:xfrm>
            <a:off x="819509" y="363866"/>
            <a:ext cx="10170544" cy="6130268"/>
          </a:xfrm>
          <a:prstGeom prst="rect">
            <a:avLst/>
          </a:prstGeom>
          <a:noFill/>
        </p:spPr>
        <p:txBody>
          <a:bodyPr wrap="square">
            <a:spAutoFit/>
          </a:bodyPr>
          <a:lstStyle/>
          <a:p>
            <a:pPr marL="0" marR="0">
              <a:lnSpc>
                <a:spcPct val="115000"/>
              </a:lnSpc>
              <a:spcBef>
                <a:spcPts val="0"/>
              </a:spcBef>
              <a:spcAft>
                <a:spcPts val="800"/>
              </a:spcAft>
            </a:pPr>
            <a:r>
              <a:rPr lang="en-US" sz="2800" b="1" kern="100" dirty="0">
                <a:effectLst/>
                <a:latin typeface="Arial" panose="020B0604020202020204" pitchFamily="34" charset="0"/>
                <a:ea typeface="Aptos" panose="020B0004020202020204" pitchFamily="34" charset="0"/>
                <a:cs typeface="Times New Roman" panose="02020603050405020304" pitchFamily="18" charset="0"/>
              </a:rPr>
              <a:t>4. Resurrection Was Rooted in God’s Justice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This is the heartbeat of Jewish resurrection theology.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Why resurrection? Because </a:t>
            </a:r>
            <a:r>
              <a:rPr lang="en-US" sz="2800" b="1" kern="100" dirty="0">
                <a:effectLst/>
                <a:latin typeface="Arial" panose="020B0604020202020204" pitchFamily="34" charset="0"/>
                <a:ea typeface="Aptos" panose="020B0004020202020204" pitchFamily="34" charset="0"/>
                <a:cs typeface="Times New Roman" panose="02020603050405020304" pitchFamily="18" charset="0"/>
              </a:rPr>
              <a:t>God is just</a:t>
            </a:r>
            <a:r>
              <a:rPr lang="en-US" sz="2800" kern="100" dirty="0">
                <a:effectLst/>
                <a:latin typeface="Arial" panose="020B0604020202020204" pitchFamily="34" charset="0"/>
                <a:ea typeface="Aptos" panose="020B0004020202020204" pitchFamily="34" charset="0"/>
                <a:cs typeface="Times New Roman" panose="02020603050405020304" pitchFamily="18" charset="0"/>
              </a:rPr>
              <a:t>, and justice requires that: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The righteous who suffered must be vindicated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The wicked who prospered must be judged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God must keep His covenant promises, even if death intervenes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This principle becomes especially strong during the Maccabean period, when faithful Jews were being killed for keeping the Law.</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19601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87784D-28A0-9E3B-9BE3-C463B1B95CC9}"/>
              </a:ext>
            </a:extLst>
          </p:cNvPr>
          <p:cNvSpPr txBox="1"/>
          <p:nvPr/>
        </p:nvSpPr>
        <p:spPr>
          <a:xfrm>
            <a:off x="879894" y="517586"/>
            <a:ext cx="9808234" cy="5669694"/>
          </a:xfrm>
          <a:prstGeom prst="rect">
            <a:avLst/>
          </a:prstGeom>
          <a:noFill/>
        </p:spPr>
        <p:txBody>
          <a:bodyPr wrap="square">
            <a:spAutoFit/>
          </a:bodyPr>
          <a:lstStyle/>
          <a:p>
            <a:pPr marL="0" marR="0">
              <a:lnSpc>
                <a:spcPct val="115000"/>
              </a:lnSpc>
              <a:spcBef>
                <a:spcPts val="0"/>
              </a:spcBef>
              <a:spcAft>
                <a:spcPts val="800"/>
              </a:spcAft>
            </a:pPr>
            <a:r>
              <a:rPr lang="en-US" sz="3200" b="1" kern="100" dirty="0">
                <a:effectLst/>
                <a:latin typeface="Arial" panose="020B0604020202020204" pitchFamily="34" charset="0"/>
                <a:ea typeface="Aptos" panose="020B0004020202020204" pitchFamily="34" charset="0"/>
                <a:cs typeface="Times New Roman" panose="02020603050405020304" pitchFamily="18" charset="0"/>
              </a:rPr>
              <a:t>5. Resurrection Was Connected to the Covenant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Jewish resurrection wasn’t abstract philosophy — it was </a:t>
            </a:r>
            <a:r>
              <a:rPr lang="en-US" sz="3200" b="1" kern="100" dirty="0">
                <a:effectLst/>
                <a:latin typeface="Arial" panose="020B0604020202020204" pitchFamily="34" charset="0"/>
                <a:ea typeface="Aptos" panose="020B0004020202020204" pitchFamily="34" charset="0"/>
                <a:cs typeface="Times New Roman" panose="02020603050405020304" pitchFamily="18" charset="0"/>
              </a:rPr>
              <a:t>covenant theology</a:t>
            </a:r>
            <a:r>
              <a:rPr lang="en-US" sz="3200" kern="100" dirty="0">
                <a:effectLst/>
                <a:latin typeface="Arial" panose="020B0604020202020204" pitchFamily="34" charset="0"/>
                <a:ea typeface="Aptos" panose="020B0004020202020204" pitchFamily="34" charset="0"/>
                <a:cs typeface="Times New Roman" panose="02020603050405020304" pitchFamily="18" charset="0"/>
              </a:rPr>
              <a: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God promised life to His people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Death cannot break God’s covenant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Therefore, God must raise His people to fulfill His promises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kern="100" dirty="0">
                <a:effectLst/>
                <a:latin typeface="Arial" panose="020B0604020202020204" pitchFamily="34" charset="0"/>
                <a:ea typeface="Aptos" panose="020B0004020202020204" pitchFamily="34" charset="0"/>
                <a:cs typeface="Times New Roman" panose="02020603050405020304" pitchFamily="18" charset="0"/>
              </a:rPr>
              <a:t>This is why resurrection is tied to Israel’s identity, not just personal salvation.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07282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AD9BED-C920-0235-DBF8-0AEE7D08550F}"/>
              </a:ext>
            </a:extLst>
          </p:cNvPr>
          <p:cNvSpPr txBox="1"/>
          <p:nvPr/>
        </p:nvSpPr>
        <p:spPr>
          <a:xfrm>
            <a:off x="914400" y="569344"/>
            <a:ext cx="9954883" cy="5036635"/>
          </a:xfrm>
          <a:prstGeom prst="rect">
            <a:avLst/>
          </a:prstGeom>
          <a:noFill/>
        </p:spPr>
        <p:txBody>
          <a:bodyPr wrap="square">
            <a:spAutoFit/>
          </a:bodyPr>
          <a:lstStyle/>
          <a:p>
            <a:pPr marL="0" marR="0">
              <a:lnSpc>
                <a:spcPct val="115000"/>
              </a:lnSpc>
              <a:spcBef>
                <a:spcPts val="0"/>
              </a:spcBef>
              <a:spcAft>
                <a:spcPts val="800"/>
              </a:spcAft>
            </a:pPr>
            <a:r>
              <a:rPr lang="en-US" sz="2800" b="1" kern="100" dirty="0">
                <a:effectLst/>
                <a:latin typeface="Arial" panose="020B0604020202020204" pitchFamily="34" charset="0"/>
                <a:ea typeface="Aptos" panose="020B0004020202020204" pitchFamily="34" charset="0"/>
                <a:cs typeface="Times New Roman" panose="02020603050405020304" pitchFamily="18" charset="0"/>
              </a:rPr>
              <a:t>6. Resurrection Was Linked to the Restoration of Israel</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In many Jewish texts, resurrection is part of </a:t>
            </a:r>
            <a:r>
              <a:rPr lang="en-US" sz="2800" b="1" kern="100" dirty="0">
                <a:effectLst/>
                <a:latin typeface="Arial" panose="020B0604020202020204" pitchFamily="34" charset="0"/>
                <a:ea typeface="Aptos" panose="020B0004020202020204" pitchFamily="34" charset="0"/>
                <a:cs typeface="Times New Roman" panose="02020603050405020304" pitchFamily="18" charset="0"/>
              </a:rPr>
              <a:t>national renewal</a:t>
            </a:r>
            <a:r>
              <a:rPr lang="en-US" sz="2800" kern="100" dirty="0">
                <a:effectLst/>
                <a:latin typeface="Arial" panose="020B0604020202020204" pitchFamily="34" charset="0"/>
                <a:ea typeface="Aptos" panose="020B0004020202020204" pitchFamily="34" charset="0"/>
                <a:cs typeface="Times New Roman" panose="02020603050405020304" pitchFamily="18" charset="0"/>
              </a:rPr>
              <a: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The dry bones vision in Ezekiel 37</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The hope of Israel’s return from exile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The expectation of a restored kingdom under God’s rule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Even when the imagery is symbolic, it reflects a belief that God brings life from death — both for individuals and for the nation.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70331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84460BC-1E9A-F533-3C25-054469719D76}"/>
              </a:ext>
            </a:extLst>
          </p:cNvPr>
          <p:cNvSpPr txBox="1"/>
          <p:nvPr/>
        </p:nvSpPr>
        <p:spPr>
          <a:xfrm>
            <a:off x="1337094" y="517586"/>
            <a:ext cx="9721970" cy="5276766"/>
          </a:xfrm>
          <a:prstGeom prst="rect">
            <a:avLst/>
          </a:prstGeom>
          <a:noFill/>
        </p:spPr>
        <p:txBody>
          <a:bodyPr wrap="square">
            <a:spAutoFit/>
          </a:bodyPr>
          <a:lstStyle/>
          <a:p>
            <a:pPr marL="0" marR="0">
              <a:lnSpc>
                <a:spcPct val="115000"/>
              </a:lnSpc>
              <a:spcBef>
                <a:spcPts val="0"/>
              </a:spcBef>
              <a:spcAft>
                <a:spcPts val="800"/>
              </a:spcAft>
            </a:pPr>
            <a:r>
              <a:rPr lang="en-US" sz="2800" b="1" kern="100" dirty="0">
                <a:effectLst/>
                <a:latin typeface="Arial" panose="020B0604020202020204" pitchFamily="34" charset="0"/>
                <a:ea typeface="Aptos" panose="020B0004020202020204" pitchFamily="34" charset="0"/>
                <a:cs typeface="Times New Roman" panose="02020603050405020304" pitchFamily="18" charset="0"/>
              </a:rPr>
              <a:t>7. Belief Was Not Universal Among All Jewish Groups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Different Jewish sects held different views: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100" dirty="0">
                <a:effectLst/>
                <a:latin typeface="Arial" panose="020B0604020202020204" pitchFamily="34" charset="0"/>
                <a:ea typeface="Aptos" panose="020B0004020202020204" pitchFamily="34" charset="0"/>
                <a:cs typeface="Times New Roman" panose="02020603050405020304" pitchFamily="18" charset="0"/>
              </a:rPr>
              <a:t>Pharisees:</a:t>
            </a:r>
            <a:r>
              <a:rPr lang="en-US" sz="2800" kern="100" dirty="0">
                <a:effectLst/>
                <a:latin typeface="Arial" panose="020B0604020202020204" pitchFamily="34" charset="0"/>
                <a:ea typeface="Aptos" panose="020B0004020202020204" pitchFamily="34" charset="0"/>
                <a:cs typeface="Times New Roman" panose="02020603050405020304" pitchFamily="18" charset="0"/>
              </a:rPr>
              <a:t> Strongly affirmed bodily resurrection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100" dirty="0">
                <a:effectLst/>
                <a:latin typeface="Arial" panose="020B0604020202020204" pitchFamily="34" charset="0"/>
                <a:ea typeface="Aptos" panose="020B0004020202020204" pitchFamily="34" charset="0"/>
                <a:cs typeface="Times New Roman" panose="02020603050405020304" pitchFamily="18" charset="0"/>
              </a:rPr>
              <a:t>Sadducees:</a:t>
            </a:r>
            <a:r>
              <a:rPr lang="en-US" sz="2800" kern="100" dirty="0">
                <a:effectLst/>
                <a:latin typeface="Arial" panose="020B0604020202020204" pitchFamily="34" charset="0"/>
                <a:ea typeface="Aptos" panose="020B0004020202020204" pitchFamily="34" charset="0"/>
                <a:cs typeface="Times New Roman" panose="02020603050405020304" pitchFamily="18" charset="0"/>
              </a:rPr>
              <a:t> Denied resurrection entirely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100" dirty="0">
                <a:effectLst/>
                <a:latin typeface="Arial" panose="020B0604020202020204" pitchFamily="34" charset="0"/>
                <a:ea typeface="Aptos" panose="020B0004020202020204" pitchFamily="34" charset="0"/>
                <a:cs typeface="Times New Roman" panose="02020603050405020304" pitchFamily="18" charset="0"/>
              </a:rPr>
              <a:t>Essenes:</a:t>
            </a:r>
            <a:r>
              <a:rPr lang="en-US" sz="2800" kern="100" dirty="0">
                <a:effectLst/>
                <a:latin typeface="Arial" panose="020B0604020202020204" pitchFamily="34" charset="0"/>
                <a:ea typeface="Aptos" panose="020B0004020202020204" pitchFamily="34" charset="0"/>
                <a:cs typeface="Times New Roman" panose="02020603050405020304" pitchFamily="18" charset="0"/>
              </a:rPr>
              <a:t> Believed in some form of afterlife, possibly spiritual</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100" dirty="0">
                <a:effectLst/>
                <a:latin typeface="Arial" panose="020B0604020202020204" pitchFamily="34" charset="0"/>
                <a:ea typeface="Aptos" panose="020B0004020202020204" pitchFamily="34" charset="0"/>
                <a:cs typeface="Times New Roman" panose="02020603050405020304" pitchFamily="18" charset="0"/>
              </a:rPr>
              <a:t>Common people:</a:t>
            </a:r>
            <a:r>
              <a:rPr lang="en-US" sz="2800" kern="100" dirty="0">
                <a:effectLst/>
                <a:latin typeface="Arial" panose="020B0604020202020204" pitchFamily="34" charset="0"/>
                <a:ea typeface="Aptos" panose="020B0004020202020204" pitchFamily="34" charset="0"/>
                <a:cs typeface="Times New Roman" panose="02020603050405020304" pitchFamily="18" charset="0"/>
              </a:rPr>
              <a:t> Generally aligned with Pharisaic belief</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This diversity is important for understanding the New Testament context.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14353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2979EA-A4D0-BC7A-F241-F366DF33D1D4}"/>
              </a:ext>
            </a:extLst>
          </p:cNvPr>
          <p:cNvSpPr txBox="1"/>
          <p:nvPr/>
        </p:nvSpPr>
        <p:spPr>
          <a:xfrm>
            <a:off x="638356" y="517585"/>
            <a:ext cx="9532187" cy="6029864"/>
          </a:xfrm>
          <a:prstGeom prst="rect">
            <a:avLst/>
          </a:prstGeom>
          <a:noFill/>
        </p:spPr>
        <p:txBody>
          <a:bodyPr wrap="square">
            <a:spAutoFit/>
          </a:bodyPr>
          <a:lstStyle/>
          <a:p>
            <a:pPr marL="0" marR="0">
              <a:lnSpc>
                <a:spcPct val="115000"/>
              </a:lnSpc>
              <a:spcBef>
                <a:spcPts val="0"/>
              </a:spcBef>
              <a:spcAft>
                <a:spcPts val="800"/>
              </a:spcAft>
            </a:pPr>
            <a:r>
              <a:rPr lang="en-US" sz="28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 1. Ancient Egyptian Religion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Core idea:</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Death is a transition; resurrection is possible through divine power and ritual.</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Osiris Myth:</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Osiris is killed, dismembered, and resurrected by Isis. He becomes ruler of the afterlife.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Pharaohs:</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Believed to be resurrected after death to join the gods.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Mummification:</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Designed to preserve the body so the soul (</a:t>
            </a:r>
            <a:r>
              <a:rPr lang="en-US" sz="2800" i="1" kern="0" dirty="0">
                <a:effectLst/>
                <a:latin typeface="Arial" panose="020B0604020202020204" pitchFamily="34" charset="0"/>
                <a:ea typeface="Times New Roman" panose="02020603050405020304" pitchFamily="18" charset="0"/>
                <a:cs typeface="Times New Roman" panose="02020603050405020304" pitchFamily="18" charset="0"/>
              </a:rPr>
              <a:t>ka</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and </a:t>
            </a:r>
            <a:r>
              <a:rPr lang="en-US" sz="2800" i="1" kern="0" dirty="0" err="1">
                <a:effectLst/>
                <a:latin typeface="Arial" panose="020B0604020202020204" pitchFamily="34" charset="0"/>
                <a:ea typeface="Times New Roman" panose="02020603050405020304" pitchFamily="18" charset="0"/>
                <a:cs typeface="Times New Roman" panose="02020603050405020304" pitchFamily="18" charset="0"/>
              </a:rPr>
              <a:t>ba</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could return and be reanimated.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Bodily restoration + eternal life in the afterworld</a:t>
            </a:r>
            <a:r>
              <a:rPr lang="en-US" sz="1800" kern="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098" name="Picture 2" descr="Osiris, the Egyptian god of fertility and of the dead, wears the white ...">
            <a:extLst>
              <a:ext uri="{FF2B5EF4-FFF2-40B4-BE49-F238E27FC236}">
                <a16:creationId xmlns:a16="http://schemas.microsoft.com/office/drawing/2014/main" id="{CD14C498-2987-D9FD-9283-57D9D338D4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80904" y="310551"/>
            <a:ext cx="2030601" cy="3118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564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712993-8F14-8125-7CA1-3003DA591AAE}"/>
              </a:ext>
            </a:extLst>
          </p:cNvPr>
          <p:cNvSpPr txBox="1"/>
          <p:nvPr/>
        </p:nvSpPr>
        <p:spPr>
          <a:xfrm>
            <a:off x="569343" y="388188"/>
            <a:ext cx="10515600" cy="5519973"/>
          </a:xfrm>
          <a:prstGeom prst="rect">
            <a:avLst/>
          </a:prstGeom>
          <a:noFill/>
        </p:spPr>
        <p:txBody>
          <a:bodyPr wrap="square">
            <a:spAutoFit/>
          </a:bodyPr>
          <a:lstStyle/>
          <a:p>
            <a:pPr marL="0" marR="0">
              <a:lnSpc>
                <a:spcPct val="115000"/>
              </a:lnSpc>
              <a:spcBef>
                <a:spcPts val="0"/>
              </a:spcBef>
              <a:spcAft>
                <a:spcPts val="800"/>
              </a:spcAft>
            </a:pPr>
            <a:r>
              <a:rPr lang="en-US" sz="4000" b="1" kern="100" dirty="0">
                <a:effectLst/>
                <a:latin typeface="Arial" panose="020B0604020202020204" pitchFamily="34" charset="0"/>
                <a:ea typeface="Aptos" panose="020B0004020202020204" pitchFamily="34" charset="0"/>
                <a:cs typeface="Times New Roman" panose="02020603050405020304" pitchFamily="18" charset="0"/>
              </a:rPr>
              <a:t>8. Resurrection Was Not Reincarnation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4000" kern="100" dirty="0">
                <a:effectLst/>
                <a:latin typeface="Arial" panose="020B0604020202020204" pitchFamily="34" charset="0"/>
                <a:ea typeface="Aptos" panose="020B0004020202020204" pitchFamily="34" charset="0"/>
                <a:cs typeface="Times New Roman" panose="02020603050405020304" pitchFamily="18" charset="0"/>
              </a:rPr>
              <a:t>Jewish thought rejected:</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4000" kern="100" dirty="0">
                <a:effectLst/>
                <a:latin typeface="Arial" panose="020B0604020202020204" pitchFamily="34" charset="0"/>
                <a:ea typeface="Aptos" panose="020B0004020202020204" pitchFamily="34" charset="0"/>
                <a:cs typeface="Times New Roman" panose="02020603050405020304" pitchFamily="18" charset="0"/>
              </a:rPr>
              <a:t>Reincarnation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4000" kern="100" dirty="0">
                <a:effectLst/>
                <a:latin typeface="Arial" panose="020B0604020202020204" pitchFamily="34" charset="0"/>
                <a:ea typeface="Aptos" panose="020B0004020202020204" pitchFamily="34" charset="0"/>
                <a:cs typeface="Times New Roman" panose="02020603050405020304" pitchFamily="18" charset="0"/>
              </a:rPr>
              <a:t>Cyclical rebirth</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4000" kern="100" dirty="0">
                <a:effectLst/>
                <a:latin typeface="Arial" panose="020B0604020202020204" pitchFamily="34" charset="0"/>
                <a:ea typeface="Aptos" panose="020B0004020202020204" pitchFamily="34" charset="0"/>
                <a:cs typeface="Times New Roman" panose="02020603050405020304" pitchFamily="18" charset="0"/>
              </a:rPr>
              <a:t>The idea of the soul migrating to new bodies</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4000" kern="100" dirty="0">
                <a:effectLst/>
                <a:latin typeface="Arial" panose="020B0604020202020204" pitchFamily="34" charset="0"/>
                <a:ea typeface="Aptos" panose="020B0004020202020204" pitchFamily="34" charset="0"/>
                <a:cs typeface="Times New Roman" panose="02020603050405020304" pitchFamily="18" charset="0"/>
              </a:rPr>
              <a:t>Resurrection was </a:t>
            </a:r>
            <a:r>
              <a:rPr lang="en-US" sz="4000" b="1" kern="100" dirty="0">
                <a:effectLst/>
                <a:latin typeface="Arial" panose="020B0604020202020204" pitchFamily="34" charset="0"/>
                <a:ea typeface="Aptos" panose="020B0004020202020204" pitchFamily="34" charset="0"/>
                <a:cs typeface="Times New Roman" panose="02020603050405020304" pitchFamily="18" charset="0"/>
              </a:rPr>
              <a:t>once</a:t>
            </a:r>
            <a:r>
              <a:rPr lang="en-US" sz="4000" kern="100" dirty="0">
                <a:effectLst/>
                <a:latin typeface="Arial" panose="020B0604020202020204" pitchFamily="34" charset="0"/>
                <a:ea typeface="Aptos" panose="020B0004020202020204" pitchFamily="34" charset="0"/>
                <a:cs typeface="Times New Roman" panose="02020603050405020304" pitchFamily="18" charset="0"/>
              </a:rPr>
              <a:t>, </a:t>
            </a:r>
            <a:r>
              <a:rPr lang="en-US" sz="4000" b="1" kern="100" dirty="0">
                <a:effectLst/>
                <a:latin typeface="Arial" panose="020B0604020202020204" pitchFamily="34" charset="0"/>
                <a:ea typeface="Aptos" panose="020B0004020202020204" pitchFamily="34" charset="0"/>
                <a:cs typeface="Times New Roman" panose="02020603050405020304" pitchFamily="18" charset="0"/>
              </a:rPr>
              <a:t>final</a:t>
            </a:r>
            <a:r>
              <a:rPr lang="en-US" sz="4000" kern="100" dirty="0">
                <a:effectLst/>
                <a:latin typeface="Arial" panose="020B0604020202020204" pitchFamily="34" charset="0"/>
                <a:ea typeface="Aptos" panose="020B0004020202020204" pitchFamily="34" charset="0"/>
                <a:cs typeface="Times New Roman" panose="02020603050405020304" pitchFamily="18" charset="0"/>
              </a:rPr>
              <a:t>, and </a:t>
            </a:r>
            <a:r>
              <a:rPr lang="en-US" sz="4000" b="1" kern="100" dirty="0">
                <a:effectLst/>
                <a:latin typeface="Arial" panose="020B0604020202020204" pitchFamily="34" charset="0"/>
                <a:ea typeface="Aptos" panose="020B0004020202020204" pitchFamily="34" charset="0"/>
                <a:cs typeface="Times New Roman" panose="02020603050405020304" pitchFamily="18" charset="0"/>
              </a:rPr>
              <a:t>God‑initiated</a:t>
            </a:r>
            <a:r>
              <a:rPr lang="en-US" sz="4000" kern="100" dirty="0">
                <a:effectLst/>
                <a:latin typeface="Arial" panose="020B0604020202020204" pitchFamily="34" charset="0"/>
                <a:ea typeface="Aptos" panose="020B0004020202020204" pitchFamily="34" charset="0"/>
                <a:cs typeface="Times New Roman" panose="02020603050405020304" pitchFamily="18" charset="0"/>
              </a:rPr>
              <a:t>.</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80034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2B49B3-0C17-D714-120A-7EB0042B6C49}"/>
              </a:ext>
            </a:extLst>
          </p:cNvPr>
          <p:cNvSpPr txBox="1"/>
          <p:nvPr/>
        </p:nvSpPr>
        <p:spPr>
          <a:xfrm>
            <a:off x="681486" y="448573"/>
            <a:ext cx="9721970" cy="5665590"/>
          </a:xfrm>
          <a:prstGeom prst="rect">
            <a:avLst/>
          </a:prstGeom>
          <a:noFill/>
        </p:spPr>
        <p:txBody>
          <a:bodyPr wrap="square">
            <a:spAutoFit/>
          </a:bodyPr>
          <a:lstStyle/>
          <a:p>
            <a:pPr marL="0" marR="0">
              <a:lnSpc>
                <a:spcPct val="115000"/>
              </a:lnSpc>
              <a:spcBef>
                <a:spcPts val="0"/>
              </a:spcBef>
              <a:spcAft>
                <a:spcPts val="800"/>
              </a:spcAft>
            </a:pPr>
            <a:r>
              <a:rPr lang="en-US" sz="3600" b="1" kern="100" dirty="0">
                <a:effectLst/>
                <a:latin typeface="Arial" panose="020B0604020202020204" pitchFamily="34" charset="0"/>
                <a:ea typeface="Aptos" panose="020B0004020202020204" pitchFamily="34" charset="0"/>
                <a:cs typeface="Times New Roman" panose="02020603050405020304" pitchFamily="18" charset="0"/>
              </a:rPr>
              <a:t>9. Resurrection Was a Divine Act, Not a Natural Process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600" kern="100" dirty="0">
                <a:effectLst/>
                <a:latin typeface="Arial" panose="020B0604020202020204" pitchFamily="34" charset="0"/>
                <a:ea typeface="Aptos" panose="020B0004020202020204" pitchFamily="34" charset="0"/>
                <a:cs typeface="Times New Roman" panose="02020603050405020304" pitchFamily="18" charset="0"/>
              </a:rPr>
              <a:t>In Jewish belief:</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600" kern="100" dirty="0">
                <a:effectLst/>
                <a:latin typeface="Arial" panose="020B0604020202020204" pitchFamily="34" charset="0"/>
                <a:ea typeface="Aptos" panose="020B0004020202020204" pitchFamily="34" charset="0"/>
                <a:cs typeface="Times New Roman" panose="02020603050405020304" pitchFamily="18" charset="0"/>
              </a:rPr>
              <a:t>Humans cannot resurrect themselves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600" kern="100" dirty="0">
                <a:effectLst/>
                <a:latin typeface="Arial" panose="020B0604020202020204" pitchFamily="34" charset="0"/>
                <a:ea typeface="Aptos" panose="020B0004020202020204" pitchFamily="34" charset="0"/>
                <a:cs typeface="Times New Roman" panose="02020603050405020304" pitchFamily="18" charset="0"/>
              </a:rPr>
              <a:t>Resurrection is not automatic</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600" kern="100" dirty="0">
                <a:effectLst/>
                <a:latin typeface="Arial" panose="020B0604020202020204" pitchFamily="34" charset="0"/>
                <a:ea typeface="Aptos" panose="020B0004020202020204" pitchFamily="34" charset="0"/>
                <a:cs typeface="Times New Roman" panose="02020603050405020304" pitchFamily="18" charset="0"/>
              </a:rPr>
              <a:t>It is a miracle of God’s power over death</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600" kern="100" dirty="0">
                <a:effectLst/>
                <a:latin typeface="Arial" panose="020B0604020202020204" pitchFamily="34" charset="0"/>
                <a:ea typeface="Aptos" panose="020B0004020202020204" pitchFamily="34" charset="0"/>
                <a:cs typeface="Times New Roman" panose="02020603050405020304" pitchFamily="18" charset="0"/>
              </a:rPr>
              <a:t>This contrasts with Greek ideas of the immortal soul or Hindu/Buddhist cycles of rebirth.</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1576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412B7EF5-C04E-705C-667A-25E58814B965}"/>
              </a:ext>
            </a:extLst>
          </p:cNvPr>
          <p:cNvGraphicFramePr>
            <a:graphicFrameLocks noGrp="1"/>
          </p:cNvGraphicFramePr>
          <p:nvPr>
            <p:extLst>
              <p:ext uri="{D42A27DB-BD31-4B8C-83A1-F6EECF244321}">
                <p14:modId xmlns:p14="http://schemas.microsoft.com/office/powerpoint/2010/main" val="77501444"/>
              </p:ext>
            </p:extLst>
          </p:nvPr>
        </p:nvGraphicFramePr>
        <p:xfrm>
          <a:off x="777096" y="1343283"/>
          <a:ext cx="10637808" cy="4715852"/>
        </p:xfrm>
        <a:graphic>
          <a:graphicData uri="http://schemas.openxmlformats.org/drawingml/2006/table">
            <a:tbl>
              <a:tblPr firstRow="1" firstCol="1" bandRow="1">
                <a:tableStyleId>{5C22544A-7EE6-4342-B048-85BDC9FD1C3A}</a:tableStyleId>
              </a:tblPr>
              <a:tblGrid>
                <a:gridCol w="5318904">
                  <a:extLst>
                    <a:ext uri="{9D8B030D-6E8A-4147-A177-3AD203B41FA5}">
                      <a16:colId xmlns:a16="http://schemas.microsoft.com/office/drawing/2014/main" val="555173697"/>
                    </a:ext>
                  </a:extLst>
                </a:gridCol>
                <a:gridCol w="5318904">
                  <a:extLst>
                    <a:ext uri="{9D8B030D-6E8A-4147-A177-3AD203B41FA5}">
                      <a16:colId xmlns:a16="http://schemas.microsoft.com/office/drawing/2014/main" val="502648638"/>
                    </a:ext>
                  </a:extLst>
                </a:gridCol>
              </a:tblGrid>
              <a:tr h="430702">
                <a:tc>
                  <a:txBody>
                    <a:bodyPr/>
                    <a:lstStyle/>
                    <a:p>
                      <a:pPr marL="0" marR="0">
                        <a:lnSpc>
                          <a:spcPct val="115000"/>
                        </a:lnSpc>
                        <a:spcBef>
                          <a:spcPts val="0"/>
                        </a:spcBef>
                        <a:spcAft>
                          <a:spcPts val="800"/>
                        </a:spcAft>
                      </a:pPr>
                      <a:r>
                        <a:rPr lang="en-US" sz="2400" kern="100">
                          <a:effectLst/>
                        </a:rPr>
                        <a:t>Principle</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Meaning</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62033821"/>
                  </a:ext>
                </a:extLst>
              </a:tr>
              <a:tr h="430702">
                <a:tc>
                  <a:txBody>
                    <a:bodyPr/>
                    <a:lstStyle/>
                    <a:p>
                      <a:pPr marL="0" marR="0">
                        <a:lnSpc>
                          <a:spcPct val="115000"/>
                        </a:lnSpc>
                        <a:spcBef>
                          <a:spcPts val="0"/>
                        </a:spcBef>
                        <a:spcAft>
                          <a:spcPts val="800"/>
                        </a:spcAft>
                      </a:pPr>
                      <a:r>
                        <a:rPr lang="en-US" sz="2400" kern="100">
                          <a:effectLst/>
                        </a:rPr>
                        <a:t>Bodily</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The physical body rises again</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628725039"/>
                  </a:ext>
                </a:extLst>
              </a:tr>
              <a:tr h="430702">
                <a:tc>
                  <a:txBody>
                    <a:bodyPr/>
                    <a:lstStyle/>
                    <a:p>
                      <a:pPr marL="0" marR="0">
                        <a:lnSpc>
                          <a:spcPct val="115000"/>
                        </a:lnSpc>
                        <a:spcBef>
                          <a:spcPts val="0"/>
                        </a:spcBef>
                        <a:spcAft>
                          <a:spcPts val="800"/>
                        </a:spcAft>
                      </a:pPr>
                      <a:r>
                        <a:rPr lang="en-US" sz="2400" kern="100">
                          <a:effectLst/>
                        </a:rPr>
                        <a:t>Collective</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A mass resurrection, not isolated cases</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466081575"/>
                  </a:ext>
                </a:extLst>
              </a:tr>
              <a:tr h="430702">
                <a:tc>
                  <a:txBody>
                    <a:bodyPr/>
                    <a:lstStyle/>
                    <a:p>
                      <a:pPr marL="0" marR="0">
                        <a:lnSpc>
                          <a:spcPct val="115000"/>
                        </a:lnSpc>
                        <a:spcBef>
                          <a:spcPts val="0"/>
                        </a:spcBef>
                        <a:spcAft>
                          <a:spcPts val="800"/>
                        </a:spcAft>
                      </a:pPr>
                      <a:r>
                        <a:rPr lang="en-US" sz="2400" kern="100">
                          <a:effectLst/>
                        </a:rPr>
                        <a:t>End‑time event</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Happens at the final judgment</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40047027"/>
                  </a:ext>
                </a:extLst>
              </a:tr>
              <a:tr h="430702">
                <a:tc>
                  <a:txBody>
                    <a:bodyPr/>
                    <a:lstStyle/>
                    <a:p>
                      <a:pPr marL="0" marR="0">
                        <a:lnSpc>
                          <a:spcPct val="115000"/>
                        </a:lnSpc>
                        <a:spcBef>
                          <a:spcPts val="0"/>
                        </a:spcBef>
                        <a:spcAft>
                          <a:spcPts val="800"/>
                        </a:spcAft>
                      </a:pPr>
                      <a:r>
                        <a:rPr lang="en-US" sz="2400" kern="100">
                          <a:effectLst/>
                        </a:rPr>
                        <a:t>Justice‑based</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God vindicates the righteous and judges the wicked</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49115069"/>
                  </a:ext>
                </a:extLst>
              </a:tr>
              <a:tr h="430702">
                <a:tc>
                  <a:txBody>
                    <a:bodyPr/>
                    <a:lstStyle/>
                    <a:p>
                      <a:pPr marL="0" marR="0">
                        <a:lnSpc>
                          <a:spcPct val="115000"/>
                        </a:lnSpc>
                        <a:spcBef>
                          <a:spcPts val="0"/>
                        </a:spcBef>
                        <a:spcAft>
                          <a:spcPts val="800"/>
                        </a:spcAft>
                      </a:pPr>
                      <a:r>
                        <a:rPr lang="en-US" sz="2400" kern="100">
                          <a:effectLst/>
                        </a:rPr>
                        <a:t>Covenant‑rooted</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God keeps His promises to Israel</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835440916"/>
                  </a:ext>
                </a:extLst>
              </a:tr>
              <a:tr h="430702">
                <a:tc>
                  <a:txBody>
                    <a:bodyPr/>
                    <a:lstStyle/>
                    <a:p>
                      <a:pPr marL="0" marR="0">
                        <a:lnSpc>
                          <a:spcPct val="115000"/>
                        </a:lnSpc>
                        <a:spcBef>
                          <a:spcPts val="0"/>
                        </a:spcBef>
                        <a:spcAft>
                          <a:spcPts val="800"/>
                        </a:spcAft>
                      </a:pPr>
                      <a:r>
                        <a:rPr lang="en-US" sz="2400" kern="100">
                          <a:effectLst/>
                        </a:rPr>
                        <a:t>National + individual</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Resurrection tied to Israel’s restoration</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65299607"/>
                  </a:ext>
                </a:extLst>
              </a:tr>
              <a:tr h="430702">
                <a:tc>
                  <a:txBody>
                    <a:bodyPr/>
                    <a:lstStyle/>
                    <a:p>
                      <a:pPr marL="0" marR="0">
                        <a:lnSpc>
                          <a:spcPct val="115000"/>
                        </a:lnSpc>
                        <a:spcBef>
                          <a:spcPts val="0"/>
                        </a:spcBef>
                        <a:spcAft>
                          <a:spcPts val="800"/>
                        </a:spcAft>
                      </a:pPr>
                      <a:r>
                        <a:rPr lang="en-US" sz="2400" kern="100">
                          <a:effectLst/>
                        </a:rPr>
                        <a:t>Sect‑dependent</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Pharisees affirmed; Sadducees denied</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82923134"/>
                  </a:ext>
                </a:extLst>
              </a:tr>
              <a:tr h="430702">
                <a:tc>
                  <a:txBody>
                    <a:bodyPr/>
                    <a:lstStyle/>
                    <a:p>
                      <a:pPr marL="0" marR="0">
                        <a:lnSpc>
                          <a:spcPct val="115000"/>
                        </a:lnSpc>
                        <a:spcBef>
                          <a:spcPts val="0"/>
                        </a:spcBef>
                        <a:spcAft>
                          <a:spcPts val="800"/>
                        </a:spcAft>
                      </a:pPr>
                      <a:r>
                        <a:rPr lang="en-US" sz="2400" kern="100">
                          <a:effectLst/>
                        </a:rPr>
                        <a:t>Not reincarnation</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One-time resurrection, not cycles</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73606367"/>
                  </a:ext>
                </a:extLst>
              </a:tr>
              <a:tr h="430702">
                <a:tc>
                  <a:txBody>
                    <a:bodyPr/>
                    <a:lstStyle/>
                    <a:p>
                      <a:pPr marL="0" marR="0">
                        <a:lnSpc>
                          <a:spcPct val="115000"/>
                        </a:lnSpc>
                        <a:spcBef>
                          <a:spcPts val="0"/>
                        </a:spcBef>
                        <a:spcAft>
                          <a:spcPts val="800"/>
                        </a:spcAft>
                      </a:pPr>
                      <a:r>
                        <a:rPr lang="en-US" sz="2400" kern="100">
                          <a:effectLst/>
                        </a:rPr>
                        <a:t>Divine act</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dirty="0">
                          <a:effectLst/>
                        </a:rPr>
                        <a:t>God alone raises the dead</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8735411"/>
                  </a:ext>
                </a:extLst>
              </a:tr>
            </a:tbl>
          </a:graphicData>
        </a:graphic>
      </p:graphicFrame>
      <p:sp>
        <p:nvSpPr>
          <p:cNvPr id="8" name="TextBox 7">
            <a:extLst>
              <a:ext uri="{FF2B5EF4-FFF2-40B4-BE49-F238E27FC236}">
                <a16:creationId xmlns:a16="http://schemas.microsoft.com/office/drawing/2014/main" id="{50F1B2D3-B20A-BB6D-4ED6-93D481A2283B}"/>
              </a:ext>
            </a:extLst>
          </p:cNvPr>
          <p:cNvSpPr txBox="1"/>
          <p:nvPr/>
        </p:nvSpPr>
        <p:spPr>
          <a:xfrm>
            <a:off x="5256347" y="684477"/>
            <a:ext cx="1679306" cy="523220"/>
          </a:xfrm>
          <a:prstGeom prst="rect">
            <a:avLst/>
          </a:prstGeom>
          <a:noFill/>
        </p:spPr>
        <p:txBody>
          <a:bodyPr wrap="none" rtlCol="0">
            <a:spAutoFit/>
          </a:bodyPr>
          <a:lstStyle/>
          <a:p>
            <a:r>
              <a:rPr lang="en-US" sz="2800" dirty="0"/>
              <a:t>Summary</a:t>
            </a:r>
          </a:p>
        </p:txBody>
      </p:sp>
    </p:spTree>
    <p:extLst>
      <p:ext uri="{BB962C8B-B14F-4D97-AF65-F5344CB8AC3E}">
        <p14:creationId xmlns:p14="http://schemas.microsoft.com/office/powerpoint/2010/main" val="792411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34EECF6-3233-80BA-D1B8-1E4B38447EC6}"/>
              </a:ext>
            </a:extLst>
          </p:cNvPr>
          <p:cNvGraphicFramePr>
            <a:graphicFrameLocks noGrp="1"/>
          </p:cNvGraphicFramePr>
          <p:nvPr>
            <p:extLst>
              <p:ext uri="{D42A27DB-BD31-4B8C-83A1-F6EECF244321}">
                <p14:modId xmlns:p14="http://schemas.microsoft.com/office/powerpoint/2010/main" val="3254061800"/>
              </p:ext>
            </p:extLst>
          </p:nvPr>
        </p:nvGraphicFramePr>
        <p:xfrm>
          <a:off x="612474" y="846000"/>
          <a:ext cx="8729932" cy="5761834"/>
        </p:xfrm>
        <a:graphic>
          <a:graphicData uri="http://schemas.openxmlformats.org/drawingml/2006/table">
            <a:tbl>
              <a:tblPr/>
              <a:tblGrid>
                <a:gridCol w="2182483">
                  <a:extLst>
                    <a:ext uri="{9D8B030D-6E8A-4147-A177-3AD203B41FA5}">
                      <a16:colId xmlns:a16="http://schemas.microsoft.com/office/drawing/2014/main" val="2773509531"/>
                    </a:ext>
                  </a:extLst>
                </a:gridCol>
                <a:gridCol w="2182483">
                  <a:extLst>
                    <a:ext uri="{9D8B030D-6E8A-4147-A177-3AD203B41FA5}">
                      <a16:colId xmlns:a16="http://schemas.microsoft.com/office/drawing/2014/main" val="3598135353"/>
                    </a:ext>
                  </a:extLst>
                </a:gridCol>
                <a:gridCol w="2182483">
                  <a:extLst>
                    <a:ext uri="{9D8B030D-6E8A-4147-A177-3AD203B41FA5}">
                      <a16:colId xmlns:a16="http://schemas.microsoft.com/office/drawing/2014/main" val="382490346"/>
                    </a:ext>
                  </a:extLst>
                </a:gridCol>
                <a:gridCol w="2182483">
                  <a:extLst>
                    <a:ext uri="{9D8B030D-6E8A-4147-A177-3AD203B41FA5}">
                      <a16:colId xmlns:a16="http://schemas.microsoft.com/office/drawing/2014/main" val="35020232"/>
                    </a:ext>
                  </a:extLst>
                </a:gridCol>
              </a:tblGrid>
              <a:tr h="418865">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Person Raised</a:t>
                      </a:r>
                    </a:p>
                  </a:txBody>
                  <a:tcPr marL="82101" marR="82101" marT="41050" marB="41050" anchor="ctr">
                    <a:lnL>
                      <a:noFill/>
                    </a:lnL>
                    <a:lnR>
                      <a:noFill/>
                    </a:lnR>
                    <a:lnT>
                      <a:noFill/>
                    </a:lnT>
                    <a:lnB>
                      <a:noFill/>
                    </a:lnB>
                    <a:noFill/>
                  </a:tcPr>
                </a:tc>
                <a:tc>
                  <a:txBody>
                    <a:bodyPr/>
                    <a:lstStyle/>
                    <a:p>
                      <a:r>
                        <a:rPr lang="en-US" sz="1800"/>
                        <a:t>Raised By</a:t>
                      </a:r>
                    </a:p>
                  </a:txBody>
                  <a:tcPr marL="82101" marR="82101" marT="41050" marB="41050" anchor="ctr">
                    <a:lnL>
                      <a:noFill/>
                    </a:lnL>
                    <a:lnR>
                      <a:noFill/>
                    </a:lnR>
                    <a:lnT>
                      <a:noFill/>
                    </a:lnT>
                    <a:lnB>
                      <a:noFill/>
                    </a:lnB>
                    <a:noFill/>
                  </a:tcPr>
                </a:tc>
                <a:tc>
                  <a:txBody>
                    <a:bodyPr/>
                    <a:lstStyle/>
                    <a:p>
                      <a:r>
                        <a:rPr lang="en-US" sz="1800"/>
                        <a:t>Scripture</a:t>
                      </a:r>
                    </a:p>
                  </a:txBody>
                  <a:tcPr marL="82101" marR="82101" marT="41050" marB="41050" anchor="ctr">
                    <a:lnL>
                      <a:noFill/>
                    </a:lnL>
                    <a:lnR>
                      <a:noFill/>
                    </a:lnR>
                    <a:lnT>
                      <a:noFill/>
                    </a:lnT>
                    <a:lnB>
                      <a:noFill/>
                    </a:lnB>
                    <a:noFill/>
                  </a:tcPr>
                </a:tc>
                <a:extLst>
                  <a:ext uri="{0D108BD9-81ED-4DB2-BD59-A6C34878D82A}">
                    <a16:rowId xmlns:a16="http://schemas.microsoft.com/office/drawing/2014/main" val="2749672039"/>
                  </a:ext>
                </a:extLst>
              </a:tr>
              <a:tr h="733013">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Widow of Zarephath’s son</a:t>
                      </a:r>
                    </a:p>
                  </a:txBody>
                  <a:tcPr marL="82101" marR="82101" marT="41050" marB="41050" anchor="ctr">
                    <a:lnL>
                      <a:noFill/>
                    </a:lnL>
                    <a:lnR>
                      <a:noFill/>
                    </a:lnR>
                    <a:lnT>
                      <a:noFill/>
                    </a:lnT>
                    <a:lnB>
                      <a:noFill/>
                    </a:lnB>
                    <a:noFill/>
                  </a:tcPr>
                </a:tc>
                <a:tc>
                  <a:txBody>
                    <a:bodyPr/>
                    <a:lstStyle/>
                    <a:p>
                      <a:r>
                        <a:rPr lang="en-US" sz="1800"/>
                        <a:t>Elijah</a:t>
                      </a:r>
                    </a:p>
                  </a:txBody>
                  <a:tcPr marL="82101" marR="82101" marT="41050" marB="41050" anchor="ctr">
                    <a:lnL>
                      <a:noFill/>
                    </a:lnL>
                    <a:lnR>
                      <a:noFill/>
                    </a:lnR>
                    <a:lnT>
                      <a:noFill/>
                    </a:lnT>
                    <a:lnB>
                      <a:noFill/>
                    </a:lnB>
                    <a:noFill/>
                  </a:tcPr>
                </a:tc>
                <a:tc>
                  <a:txBody>
                    <a:bodyPr/>
                    <a:lstStyle/>
                    <a:p>
                      <a:r>
                        <a:rPr lang="en-US" sz="1800"/>
                        <a:t>1 Kings 17:17–24</a:t>
                      </a:r>
                    </a:p>
                  </a:txBody>
                  <a:tcPr marL="82101" marR="82101" marT="41050" marB="41050" anchor="ctr">
                    <a:lnL>
                      <a:noFill/>
                    </a:lnL>
                    <a:lnR>
                      <a:noFill/>
                    </a:lnR>
                    <a:lnT>
                      <a:noFill/>
                    </a:lnT>
                    <a:lnB>
                      <a:noFill/>
                    </a:lnB>
                    <a:noFill/>
                  </a:tcPr>
                </a:tc>
                <a:extLst>
                  <a:ext uri="{0D108BD9-81ED-4DB2-BD59-A6C34878D82A}">
                    <a16:rowId xmlns:a16="http://schemas.microsoft.com/office/drawing/2014/main" val="1396254390"/>
                  </a:ext>
                </a:extLst>
              </a:tr>
              <a:tr h="733013">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Shunammite woman’s son</a:t>
                      </a:r>
                    </a:p>
                  </a:txBody>
                  <a:tcPr marL="82101" marR="82101" marT="41050" marB="41050" anchor="ctr">
                    <a:lnL>
                      <a:noFill/>
                    </a:lnL>
                    <a:lnR>
                      <a:noFill/>
                    </a:lnR>
                    <a:lnT>
                      <a:noFill/>
                    </a:lnT>
                    <a:lnB>
                      <a:noFill/>
                    </a:lnB>
                    <a:noFill/>
                  </a:tcPr>
                </a:tc>
                <a:tc>
                  <a:txBody>
                    <a:bodyPr/>
                    <a:lstStyle/>
                    <a:p>
                      <a:r>
                        <a:rPr lang="en-US" sz="1800"/>
                        <a:t>Elisha</a:t>
                      </a:r>
                    </a:p>
                  </a:txBody>
                  <a:tcPr marL="82101" marR="82101" marT="41050" marB="41050" anchor="ctr">
                    <a:lnL>
                      <a:noFill/>
                    </a:lnL>
                    <a:lnR>
                      <a:noFill/>
                    </a:lnR>
                    <a:lnT>
                      <a:noFill/>
                    </a:lnT>
                    <a:lnB>
                      <a:noFill/>
                    </a:lnB>
                    <a:noFill/>
                  </a:tcPr>
                </a:tc>
                <a:tc>
                  <a:txBody>
                    <a:bodyPr/>
                    <a:lstStyle/>
                    <a:p>
                      <a:r>
                        <a:rPr lang="en-US" sz="1800"/>
                        <a:t>2 Kings 4:18–37</a:t>
                      </a:r>
                    </a:p>
                  </a:txBody>
                  <a:tcPr marL="82101" marR="82101" marT="41050" marB="41050" anchor="ctr">
                    <a:lnL>
                      <a:noFill/>
                    </a:lnL>
                    <a:lnR>
                      <a:noFill/>
                    </a:lnR>
                    <a:lnT>
                      <a:noFill/>
                    </a:lnT>
                    <a:lnB>
                      <a:noFill/>
                    </a:lnB>
                    <a:noFill/>
                  </a:tcPr>
                </a:tc>
                <a:extLst>
                  <a:ext uri="{0D108BD9-81ED-4DB2-BD59-A6C34878D82A}">
                    <a16:rowId xmlns:a16="http://schemas.microsoft.com/office/drawing/2014/main" val="1027302488"/>
                  </a:ext>
                </a:extLst>
              </a:tr>
              <a:tr h="733013">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Man touching Elisha’s bones</a:t>
                      </a:r>
                    </a:p>
                  </a:txBody>
                  <a:tcPr marL="82101" marR="82101" marT="41050" marB="41050" anchor="ctr">
                    <a:lnL>
                      <a:noFill/>
                    </a:lnL>
                    <a:lnR>
                      <a:noFill/>
                    </a:lnR>
                    <a:lnT>
                      <a:noFill/>
                    </a:lnT>
                    <a:lnB>
                      <a:noFill/>
                    </a:lnB>
                    <a:noFill/>
                  </a:tcPr>
                </a:tc>
                <a:tc>
                  <a:txBody>
                    <a:bodyPr/>
                    <a:lstStyle/>
                    <a:p>
                      <a:r>
                        <a:rPr lang="en-US" sz="1800"/>
                        <a:t>God</a:t>
                      </a:r>
                    </a:p>
                  </a:txBody>
                  <a:tcPr marL="82101" marR="82101" marT="41050" marB="41050" anchor="ctr">
                    <a:lnL>
                      <a:noFill/>
                    </a:lnL>
                    <a:lnR>
                      <a:noFill/>
                    </a:lnR>
                    <a:lnT>
                      <a:noFill/>
                    </a:lnT>
                    <a:lnB>
                      <a:noFill/>
                    </a:lnB>
                    <a:noFill/>
                  </a:tcPr>
                </a:tc>
                <a:tc>
                  <a:txBody>
                    <a:bodyPr/>
                    <a:lstStyle/>
                    <a:p>
                      <a:r>
                        <a:rPr lang="en-US" sz="1800"/>
                        <a:t>2 Kings 13:20–21</a:t>
                      </a:r>
                    </a:p>
                  </a:txBody>
                  <a:tcPr marL="82101" marR="82101" marT="41050" marB="41050" anchor="ctr">
                    <a:lnL>
                      <a:noFill/>
                    </a:lnL>
                    <a:lnR>
                      <a:noFill/>
                    </a:lnR>
                    <a:lnT>
                      <a:noFill/>
                    </a:lnT>
                    <a:lnB>
                      <a:noFill/>
                    </a:lnB>
                    <a:noFill/>
                  </a:tcPr>
                </a:tc>
                <a:extLst>
                  <a:ext uri="{0D108BD9-81ED-4DB2-BD59-A6C34878D82A}">
                    <a16:rowId xmlns:a16="http://schemas.microsoft.com/office/drawing/2014/main" val="40933530"/>
                  </a:ext>
                </a:extLst>
              </a:tr>
              <a:tr h="418865">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Jairus’ daughter</a:t>
                      </a:r>
                    </a:p>
                  </a:txBody>
                  <a:tcPr marL="82101" marR="82101" marT="41050" marB="41050" anchor="ctr">
                    <a:lnL>
                      <a:noFill/>
                    </a:lnL>
                    <a:lnR>
                      <a:noFill/>
                    </a:lnR>
                    <a:lnT>
                      <a:noFill/>
                    </a:lnT>
                    <a:lnB>
                      <a:noFill/>
                    </a:lnB>
                    <a:noFill/>
                  </a:tcPr>
                </a:tc>
                <a:tc>
                  <a:txBody>
                    <a:bodyPr/>
                    <a:lstStyle/>
                    <a:p>
                      <a:r>
                        <a:rPr lang="en-US" sz="1800"/>
                        <a:t>Jesus</a:t>
                      </a:r>
                    </a:p>
                  </a:txBody>
                  <a:tcPr marL="82101" marR="82101" marT="41050" marB="41050" anchor="ctr">
                    <a:lnL>
                      <a:noFill/>
                    </a:lnL>
                    <a:lnR>
                      <a:noFill/>
                    </a:lnR>
                    <a:lnT>
                      <a:noFill/>
                    </a:lnT>
                    <a:lnB>
                      <a:noFill/>
                    </a:lnB>
                    <a:noFill/>
                  </a:tcPr>
                </a:tc>
                <a:tc>
                  <a:txBody>
                    <a:bodyPr/>
                    <a:lstStyle/>
                    <a:p>
                      <a:r>
                        <a:rPr lang="en-US" sz="1800"/>
                        <a:t>Matt 9; Mark 5; Luke 8</a:t>
                      </a:r>
                    </a:p>
                  </a:txBody>
                  <a:tcPr marL="82101" marR="82101" marT="41050" marB="41050" anchor="ctr">
                    <a:lnL>
                      <a:noFill/>
                    </a:lnL>
                    <a:lnR>
                      <a:noFill/>
                    </a:lnR>
                    <a:lnT>
                      <a:noFill/>
                    </a:lnT>
                    <a:lnB>
                      <a:noFill/>
                    </a:lnB>
                    <a:noFill/>
                  </a:tcPr>
                </a:tc>
                <a:extLst>
                  <a:ext uri="{0D108BD9-81ED-4DB2-BD59-A6C34878D82A}">
                    <a16:rowId xmlns:a16="http://schemas.microsoft.com/office/drawing/2014/main" val="2471671810"/>
                  </a:ext>
                </a:extLst>
              </a:tr>
              <a:tr h="418865">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Widow of Nain’s son</a:t>
                      </a:r>
                    </a:p>
                  </a:txBody>
                  <a:tcPr marL="82101" marR="82101" marT="41050" marB="41050" anchor="ctr">
                    <a:lnL>
                      <a:noFill/>
                    </a:lnL>
                    <a:lnR>
                      <a:noFill/>
                    </a:lnR>
                    <a:lnT>
                      <a:noFill/>
                    </a:lnT>
                    <a:lnB>
                      <a:noFill/>
                    </a:lnB>
                    <a:noFill/>
                  </a:tcPr>
                </a:tc>
                <a:tc>
                  <a:txBody>
                    <a:bodyPr/>
                    <a:lstStyle/>
                    <a:p>
                      <a:r>
                        <a:rPr lang="en-US" sz="1800"/>
                        <a:t>Jesus</a:t>
                      </a:r>
                    </a:p>
                  </a:txBody>
                  <a:tcPr marL="82101" marR="82101" marT="41050" marB="41050" anchor="ctr">
                    <a:lnL>
                      <a:noFill/>
                    </a:lnL>
                    <a:lnR>
                      <a:noFill/>
                    </a:lnR>
                    <a:lnT>
                      <a:noFill/>
                    </a:lnT>
                    <a:lnB>
                      <a:noFill/>
                    </a:lnB>
                    <a:noFill/>
                  </a:tcPr>
                </a:tc>
                <a:tc>
                  <a:txBody>
                    <a:bodyPr/>
                    <a:lstStyle/>
                    <a:p>
                      <a:r>
                        <a:rPr lang="en-US" sz="1800"/>
                        <a:t>Luke 7:11–17</a:t>
                      </a:r>
                    </a:p>
                  </a:txBody>
                  <a:tcPr marL="82101" marR="82101" marT="41050" marB="41050" anchor="ctr">
                    <a:lnL>
                      <a:noFill/>
                    </a:lnL>
                    <a:lnR>
                      <a:noFill/>
                    </a:lnR>
                    <a:lnT>
                      <a:noFill/>
                    </a:lnT>
                    <a:lnB>
                      <a:noFill/>
                    </a:lnB>
                    <a:noFill/>
                  </a:tcPr>
                </a:tc>
                <a:extLst>
                  <a:ext uri="{0D108BD9-81ED-4DB2-BD59-A6C34878D82A}">
                    <a16:rowId xmlns:a16="http://schemas.microsoft.com/office/drawing/2014/main" val="190849345"/>
                  </a:ext>
                </a:extLst>
              </a:tr>
              <a:tr h="418865">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Lazarus</a:t>
                      </a:r>
                    </a:p>
                  </a:txBody>
                  <a:tcPr marL="82101" marR="82101" marT="41050" marB="41050" anchor="ctr">
                    <a:lnL>
                      <a:noFill/>
                    </a:lnL>
                    <a:lnR>
                      <a:noFill/>
                    </a:lnR>
                    <a:lnT>
                      <a:noFill/>
                    </a:lnT>
                    <a:lnB>
                      <a:noFill/>
                    </a:lnB>
                    <a:noFill/>
                  </a:tcPr>
                </a:tc>
                <a:tc>
                  <a:txBody>
                    <a:bodyPr/>
                    <a:lstStyle/>
                    <a:p>
                      <a:r>
                        <a:rPr lang="en-US" sz="1800"/>
                        <a:t>Jesus</a:t>
                      </a:r>
                    </a:p>
                  </a:txBody>
                  <a:tcPr marL="82101" marR="82101" marT="41050" marB="41050" anchor="ctr">
                    <a:lnL>
                      <a:noFill/>
                    </a:lnL>
                    <a:lnR>
                      <a:noFill/>
                    </a:lnR>
                    <a:lnT>
                      <a:noFill/>
                    </a:lnT>
                    <a:lnB>
                      <a:noFill/>
                    </a:lnB>
                    <a:noFill/>
                  </a:tcPr>
                </a:tc>
                <a:tc>
                  <a:txBody>
                    <a:bodyPr/>
                    <a:lstStyle/>
                    <a:p>
                      <a:r>
                        <a:rPr lang="en-US" sz="1800"/>
                        <a:t>John 11</a:t>
                      </a:r>
                    </a:p>
                  </a:txBody>
                  <a:tcPr marL="82101" marR="82101" marT="41050" marB="41050" anchor="ctr">
                    <a:lnL>
                      <a:noFill/>
                    </a:lnL>
                    <a:lnR>
                      <a:noFill/>
                    </a:lnR>
                    <a:lnT>
                      <a:noFill/>
                    </a:lnT>
                    <a:lnB>
                      <a:noFill/>
                    </a:lnB>
                    <a:noFill/>
                  </a:tcPr>
                </a:tc>
                <a:extLst>
                  <a:ext uri="{0D108BD9-81ED-4DB2-BD59-A6C34878D82A}">
                    <a16:rowId xmlns:a16="http://schemas.microsoft.com/office/drawing/2014/main" val="3886594886"/>
                  </a:ext>
                </a:extLst>
              </a:tr>
              <a:tr h="418865">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Many saints</a:t>
                      </a:r>
                    </a:p>
                  </a:txBody>
                  <a:tcPr marL="82101" marR="82101" marT="41050" marB="41050" anchor="ctr">
                    <a:lnL>
                      <a:noFill/>
                    </a:lnL>
                    <a:lnR>
                      <a:noFill/>
                    </a:lnR>
                    <a:lnT>
                      <a:noFill/>
                    </a:lnT>
                    <a:lnB>
                      <a:noFill/>
                    </a:lnB>
                    <a:noFill/>
                  </a:tcPr>
                </a:tc>
                <a:tc>
                  <a:txBody>
                    <a:bodyPr/>
                    <a:lstStyle/>
                    <a:p>
                      <a:r>
                        <a:rPr lang="en-US" sz="1800"/>
                        <a:t>God</a:t>
                      </a:r>
                    </a:p>
                  </a:txBody>
                  <a:tcPr marL="82101" marR="82101" marT="41050" marB="41050" anchor="ctr">
                    <a:lnL>
                      <a:noFill/>
                    </a:lnL>
                    <a:lnR>
                      <a:noFill/>
                    </a:lnR>
                    <a:lnT>
                      <a:noFill/>
                    </a:lnT>
                    <a:lnB>
                      <a:noFill/>
                    </a:lnB>
                    <a:noFill/>
                  </a:tcPr>
                </a:tc>
                <a:tc>
                  <a:txBody>
                    <a:bodyPr/>
                    <a:lstStyle/>
                    <a:p>
                      <a:r>
                        <a:rPr lang="en-US" sz="1800"/>
                        <a:t>Matt 27:52–53</a:t>
                      </a:r>
                    </a:p>
                  </a:txBody>
                  <a:tcPr marL="82101" marR="82101" marT="41050" marB="41050" anchor="ctr">
                    <a:lnL>
                      <a:noFill/>
                    </a:lnL>
                    <a:lnR>
                      <a:noFill/>
                    </a:lnR>
                    <a:lnT>
                      <a:noFill/>
                    </a:lnT>
                    <a:lnB>
                      <a:noFill/>
                    </a:lnB>
                    <a:noFill/>
                  </a:tcPr>
                </a:tc>
                <a:extLst>
                  <a:ext uri="{0D108BD9-81ED-4DB2-BD59-A6C34878D82A}">
                    <a16:rowId xmlns:a16="http://schemas.microsoft.com/office/drawing/2014/main" val="1030134899"/>
                  </a:ext>
                </a:extLst>
              </a:tr>
              <a:tr h="418865">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Tabitha (Dorcas)</a:t>
                      </a:r>
                    </a:p>
                  </a:txBody>
                  <a:tcPr marL="82101" marR="82101" marT="41050" marB="41050" anchor="ctr">
                    <a:lnL>
                      <a:noFill/>
                    </a:lnL>
                    <a:lnR>
                      <a:noFill/>
                    </a:lnR>
                    <a:lnT>
                      <a:noFill/>
                    </a:lnT>
                    <a:lnB>
                      <a:noFill/>
                    </a:lnB>
                    <a:noFill/>
                  </a:tcPr>
                </a:tc>
                <a:tc>
                  <a:txBody>
                    <a:bodyPr/>
                    <a:lstStyle/>
                    <a:p>
                      <a:r>
                        <a:rPr lang="en-US" sz="1800"/>
                        <a:t>Peter</a:t>
                      </a:r>
                    </a:p>
                  </a:txBody>
                  <a:tcPr marL="82101" marR="82101" marT="41050" marB="41050" anchor="ctr">
                    <a:lnL>
                      <a:noFill/>
                    </a:lnL>
                    <a:lnR>
                      <a:noFill/>
                    </a:lnR>
                    <a:lnT>
                      <a:noFill/>
                    </a:lnT>
                    <a:lnB>
                      <a:noFill/>
                    </a:lnB>
                    <a:noFill/>
                  </a:tcPr>
                </a:tc>
                <a:tc>
                  <a:txBody>
                    <a:bodyPr/>
                    <a:lstStyle/>
                    <a:p>
                      <a:r>
                        <a:rPr lang="en-US" sz="1800"/>
                        <a:t>Acts 9:36–42</a:t>
                      </a:r>
                    </a:p>
                  </a:txBody>
                  <a:tcPr marL="82101" marR="82101" marT="41050" marB="41050" anchor="ctr">
                    <a:lnL>
                      <a:noFill/>
                    </a:lnL>
                    <a:lnR>
                      <a:noFill/>
                    </a:lnR>
                    <a:lnT>
                      <a:noFill/>
                    </a:lnT>
                    <a:lnB>
                      <a:noFill/>
                    </a:lnB>
                    <a:noFill/>
                  </a:tcPr>
                </a:tc>
                <a:extLst>
                  <a:ext uri="{0D108BD9-81ED-4DB2-BD59-A6C34878D82A}">
                    <a16:rowId xmlns:a16="http://schemas.microsoft.com/office/drawing/2014/main" val="1345762247"/>
                  </a:ext>
                </a:extLst>
              </a:tr>
              <a:tr h="418865">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Eutychus</a:t>
                      </a:r>
                    </a:p>
                  </a:txBody>
                  <a:tcPr marL="82101" marR="82101" marT="41050" marB="41050" anchor="ctr">
                    <a:lnL>
                      <a:noFill/>
                    </a:lnL>
                    <a:lnR>
                      <a:noFill/>
                    </a:lnR>
                    <a:lnT>
                      <a:noFill/>
                    </a:lnT>
                    <a:lnB>
                      <a:noFill/>
                    </a:lnB>
                    <a:noFill/>
                  </a:tcPr>
                </a:tc>
                <a:tc>
                  <a:txBody>
                    <a:bodyPr/>
                    <a:lstStyle/>
                    <a:p>
                      <a:r>
                        <a:rPr lang="en-US" sz="1800"/>
                        <a:t>Paul</a:t>
                      </a:r>
                    </a:p>
                  </a:txBody>
                  <a:tcPr marL="82101" marR="82101" marT="41050" marB="41050" anchor="ctr">
                    <a:lnL>
                      <a:noFill/>
                    </a:lnL>
                    <a:lnR>
                      <a:noFill/>
                    </a:lnR>
                    <a:lnT>
                      <a:noFill/>
                    </a:lnT>
                    <a:lnB>
                      <a:noFill/>
                    </a:lnB>
                    <a:noFill/>
                  </a:tcPr>
                </a:tc>
                <a:tc>
                  <a:txBody>
                    <a:bodyPr/>
                    <a:lstStyle/>
                    <a:p>
                      <a:r>
                        <a:rPr lang="en-US" sz="1800"/>
                        <a:t>Acts 20:7–12</a:t>
                      </a:r>
                    </a:p>
                  </a:txBody>
                  <a:tcPr marL="82101" marR="82101" marT="41050" marB="41050" anchor="ctr">
                    <a:lnL>
                      <a:noFill/>
                    </a:lnL>
                    <a:lnR>
                      <a:noFill/>
                    </a:lnR>
                    <a:lnT>
                      <a:noFill/>
                    </a:lnT>
                    <a:lnB>
                      <a:noFill/>
                    </a:lnB>
                    <a:noFill/>
                  </a:tcPr>
                </a:tc>
                <a:extLst>
                  <a:ext uri="{0D108BD9-81ED-4DB2-BD59-A6C34878D82A}">
                    <a16:rowId xmlns:a16="http://schemas.microsoft.com/office/drawing/2014/main" val="1011351573"/>
                  </a:ext>
                </a:extLst>
              </a:tr>
              <a:tr h="418865">
                <a:tc>
                  <a:txBody>
                    <a:bodyPr/>
                    <a:lstStyle/>
                    <a:p>
                      <a:endParaRPr lang="en-US" sz="1800" dirty="0"/>
                    </a:p>
                  </a:txBody>
                  <a:tcPr marL="82101" marR="82101" marT="41050" marB="41050" anchor="ctr">
                    <a:lnL>
                      <a:noFill/>
                    </a:lnL>
                    <a:lnR>
                      <a:noFill/>
                    </a:lnR>
                    <a:lnT>
                      <a:noFill/>
                    </a:lnT>
                    <a:lnB>
                      <a:noFill/>
                    </a:lnB>
                    <a:noFill/>
                  </a:tcPr>
                </a:tc>
                <a:tc>
                  <a:txBody>
                    <a:bodyPr/>
                    <a:lstStyle/>
                    <a:p>
                      <a:r>
                        <a:rPr lang="en-US" sz="1800"/>
                        <a:t>Jesus Christ</a:t>
                      </a:r>
                    </a:p>
                  </a:txBody>
                  <a:tcPr marL="82101" marR="82101" marT="41050" marB="41050" anchor="ctr">
                    <a:lnL>
                      <a:noFill/>
                    </a:lnL>
                    <a:lnR>
                      <a:noFill/>
                    </a:lnR>
                    <a:lnT>
                      <a:noFill/>
                    </a:lnT>
                    <a:lnB>
                      <a:noFill/>
                    </a:lnB>
                    <a:noFill/>
                  </a:tcPr>
                </a:tc>
                <a:tc>
                  <a:txBody>
                    <a:bodyPr/>
                    <a:lstStyle/>
                    <a:p>
                      <a:r>
                        <a:rPr lang="en-US" sz="1800"/>
                        <a:t>God</a:t>
                      </a:r>
                    </a:p>
                  </a:txBody>
                  <a:tcPr marL="82101" marR="82101" marT="41050" marB="41050" anchor="ctr">
                    <a:lnL>
                      <a:noFill/>
                    </a:lnL>
                    <a:lnR>
                      <a:noFill/>
                    </a:lnR>
                    <a:lnT>
                      <a:noFill/>
                    </a:lnT>
                    <a:lnB>
                      <a:noFill/>
                    </a:lnB>
                    <a:noFill/>
                  </a:tcPr>
                </a:tc>
                <a:tc>
                  <a:txBody>
                    <a:bodyPr/>
                    <a:lstStyle/>
                    <a:p>
                      <a:r>
                        <a:rPr lang="en-US" sz="1800" dirty="0"/>
                        <a:t>Gospel accounts</a:t>
                      </a:r>
                    </a:p>
                  </a:txBody>
                  <a:tcPr marL="82101" marR="82101" marT="41050" marB="41050" anchor="ctr">
                    <a:lnL>
                      <a:noFill/>
                    </a:lnL>
                    <a:lnR>
                      <a:noFill/>
                    </a:lnR>
                    <a:lnT>
                      <a:noFill/>
                    </a:lnT>
                    <a:lnB>
                      <a:noFill/>
                    </a:lnB>
                    <a:noFill/>
                  </a:tcPr>
                </a:tc>
                <a:extLst>
                  <a:ext uri="{0D108BD9-81ED-4DB2-BD59-A6C34878D82A}">
                    <a16:rowId xmlns:a16="http://schemas.microsoft.com/office/drawing/2014/main" val="1321418801"/>
                  </a:ext>
                </a:extLst>
              </a:tr>
            </a:tbl>
          </a:graphicData>
        </a:graphic>
      </p:graphicFrame>
      <p:sp>
        <p:nvSpPr>
          <p:cNvPr id="3" name="TextBox 2">
            <a:extLst>
              <a:ext uri="{FF2B5EF4-FFF2-40B4-BE49-F238E27FC236}">
                <a16:creationId xmlns:a16="http://schemas.microsoft.com/office/drawing/2014/main" id="{F0698104-1A82-9D4E-084F-991086B80973}"/>
              </a:ext>
            </a:extLst>
          </p:cNvPr>
          <p:cNvSpPr txBox="1"/>
          <p:nvPr/>
        </p:nvSpPr>
        <p:spPr>
          <a:xfrm>
            <a:off x="3312543" y="250166"/>
            <a:ext cx="5139997" cy="400110"/>
          </a:xfrm>
          <a:prstGeom prst="rect">
            <a:avLst/>
          </a:prstGeom>
          <a:noFill/>
        </p:spPr>
        <p:txBody>
          <a:bodyPr wrap="none" rtlCol="0">
            <a:spAutoFit/>
          </a:bodyPr>
          <a:lstStyle/>
          <a:p>
            <a:r>
              <a:rPr lang="en-US" sz="2000" b="1" dirty="0">
                <a:solidFill>
                  <a:srgbClr val="FF0000"/>
                </a:solidFill>
              </a:rPr>
              <a:t>Accounts of Individuals Raised from Death</a:t>
            </a:r>
          </a:p>
        </p:txBody>
      </p:sp>
    </p:spTree>
    <p:extLst>
      <p:ext uri="{BB962C8B-B14F-4D97-AF65-F5344CB8AC3E}">
        <p14:creationId xmlns:p14="http://schemas.microsoft.com/office/powerpoint/2010/main" val="669765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5FD8E0-97B0-D89F-A600-D301F8B02E6C}"/>
              </a:ext>
            </a:extLst>
          </p:cNvPr>
          <p:cNvSpPr txBox="1"/>
          <p:nvPr/>
        </p:nvSpPr>
        <p:spPr>
          <a:xfrm>
            <a:off x="1017916" y="621102"/>
            <a:ext cx="9696091" cy="5666744"/>
          </a:xfrm>
          <a:prstGeom prst="rect">
            <a:avLst/>
          </a:prstGeom>
          <a:noFill/>
        </p:spPr>
        <p:txBody>
          <a:bodyPr wrap="square">
            <a:spAutoFit/>
          </a:bodyPr>
          <a:lstStyle/>
          <a:p>
            <a:pPr marL="0" marR="0">
              <a:lnSpc>
                <a:spcPct val="115000"/>
              </a:lnSpc>
              <a:spcBef>
                <a:spcPts val="0"/>
              </a:spcBef>
              <a:spcAft>
                <a:spcPts val="80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Why Christians Believe Jesus’ Resurrection Is Unique in All History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1. Jesus’ Resurrection Was Permanent — He Never Died Again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Every other person raised in the Bible eventually died a second time.</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Lazarus died again</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Jairus’ daughter died again</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widow’s sons died again</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Even those raised in the Old Testament died again</a:t>
            </a:r>
          </a:p>
          <a:p>
            <a:pPr marL="0" marR="0">
              <a:lnSpc>
                <a:spcPct val="115000"/>
              </a:lnSpc>
              <a:spcBef>
                <a:spcPts val="0"/>
              </a:spcBef>
              <a:spcAft>
                <a:spcPts val="80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Only Jesus rises to </a:t>
            </a:r>
            <a:r>
              <a:rPr lang="en-US" sz="2400" b="1" i="1" kern="100" dirty="0">
                <a:effectLst/>
                <a:latin typeface="Aptos" panose="020B0004020202020204" pitchFamily="34" charset="0"/>
                <a:ea typeface="Aptos" panose="020B0004020202020204" pitchFamily="34" charset="0"/>
                <a:cs typeface="Times New Roman" panose="02020603050405020304" pitchFamily="18" charset="0"/>
              </a:rPr>
              <a:t>immortal life</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Key text:</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i="1" kern="100" dirty="0">
                <a:effectLst/>
                <a:latin typeface="Aptos" panose="020B0004020202020204" pitchFamily="34" charset="0"/>
                <a:ea typeface="Aptos" panose="020B0004020202020204" pitchFamily="34" charset="0"/>
                <a:cs typeface="Times New Roman" panose="02020603050405020304" pitchFamily="18" charset="0"/>
              </a:rPr>
              <a:t>Romans 6:9 — “Christ being raised from the dead </a:t>
            </a:r>
            <a:r>
              <a:rPr lang="en-US" sz="2400" i="1" kern="100" dirty="0" err="1">
                <a:effectLst/>
                <a:latin typeface="Aptos" panose="020B0004020202020204" pitchFamily="34" charset="0"/>
                <a:ea typeface="Aptos" panose="020B0004020202020204" pitchFamily="34" charset="0"/>
                <a:cs typeface="Times New Roman" panose="02020603050405020304" pitchFamily="18" charset="0"/>
              </a:rPr>
              <a:t>dieth</a:t>
            </a:r>
            <a:r>
              <a:rPr lang="en-US" sz="2400" i="1" kern="100" dirty="0">
                <a:effectLst/>
                <a:latin typeface="Aptos" panose="020B0004020202020204" pitchFamily="34" charset="0"/>
                <a:ea typeface="Aptos" panose="020B0004020202020204" pitchFamily="34" charset="0"/>
                <a:cs typeface="Times New Roman" panose="02020603050405020304" pitchFamily="18" charset="0"/>
              </a:rPr>
              <a:t> no more.”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This is the single biggest distinction.</a:t>
            </a:r>
          </a:p>
        </p:txBody>
      </p:sp>
    </p:spTree>
    <p:extLst>
      <p:ext uri="{BB962C8B-B14F-4D97-AF65-F5344CB8AC3E}">
        <p14:creationId xmlns:p14="http://schemas.microsoft.com/office/powerpoint/2010/main" val="3043318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5FAD7C0-A00B-B124-715D-BB0C82DB3ABD}"/>
              </a:ext>
            </a:extLst>
          </p:cNvPr>
          <p:cNvSpPr txBox="1"/>
          <p:nvPr/>
        </p:nvSpPr>
        <p:spPr>
          <a:xfrm>
            <a:off x="1302588" y="715992"/>
            <a:ext cx="9290649" cy="5040547"/>
          </a:xfrm>
          <a:prstGeom prst="rect">
            <a:avLst/>
          </a:prstGeom>
          <a:noFill/>
        </p:spPr>
        <p:txBody>
          <a:bodyPr wrap="square">
            <a:spAutoFit/>
          </a:bodyPr>
          <a:lstStyle/>
          <a:p>
            <a:pPr marL="0" marR="0">
              <a:lnSpc>
                <a:spcPct val="115000"/>
              </a:lnSpc>
              <a:spcBef>
                <a:spcPts val="0"/>
              </a:spcBef>
              <a:spcAft>
                <a:spcPts val="800"/>
              </a:spcAft>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2. Jesus Claimed He Would Raise Himself</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 one else in Scripture predicts their own resurrection and then accomplishes it.</a:t>
            </a: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Jesus says: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“Destroy this temple, and in three days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I will raise it up</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(John 2:19)</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 lay down my life…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I have power to take it again</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(John 10:18)</a:t>
            </a: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Christians see this as divine self‑authentication.</a:t>
            </a:r>
          </a:p>
        </p:txBody>
      </p:sp>
    </p:spTree>
    <p:extLst>
      <p:ext uri="{BB962C8B-B14F-4D97-AF65-F5344CB8AC3E}">
        <p14:creationId xmlns:p14="http://schemas.microsoft.com/office/powerpoint/2010/main" val="1611272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99322D-BED6-3363-E8D2-AB7EEA978AE6}"/>
              </a:ext>
            </a:extLst>
          </p:cNvPr>
          <p:cNvSpPr txBox="1"/>
          <p:nvPr/>
        </p:nvSpPr>
        <p:spPr>
          <a:xfrm>
            <a:off x="1449238" y="603849"/>
            <a:ext cx="7692605" cy="5638659"/>
          </a:xfrm>
          <a:prstGeom prst="rect">
            <a:avLst/>
          </a:prstGeom>
          <a:noFill/>
        </p:spPr>
        <p:txBody>
          <a:bodyPr wrap="square">
            <a:spAutoFit/>
          </a:bodyPr>
          <a:lstStyle/>
          <a:p>
            <a:pPr marL="0" marR="0">
              <a:lnSpc>
                <a:spcPct val="115000"/>
              </a:lnSpc>
              <a:spcBef>
                <a:spcPts val="0"/>
              </a:spcBef>
              <a:spcAft>
                <a:spcPts val="800"/>
              </a:spcAft>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3. Jesus’ Resurrection Was Bodily, Not Symbolic or Spiritual</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Christian belief insists: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tomb was empty</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body was transformed, not discarded</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Jesus ate, spoke, walked, and could be touched</a:t>
            </a:r>
          </a:p>
          <a:p>
            <a:pPr marL="0" marR="0">
              <a:lnSpc>
                <a:spcPct val="115000"/>
              </a:lnSpc>
              <a:spcBef>
                <a:spcPts val="0"/>
              </a:spcBef>
              <a:spcAft>
                <a:spcPts val="800"/>
              </a:spcAft>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This is not a ghost, vision, or reincarnation.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Key text:</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800" i="1" kern="100" dirty="0">
                <a:effectLst/>
                <a:latin typeface="Aptos" panose="020B0004020202020204" pitchFamily="34" charset="0"/>
                <a:ea typeface="Aptos" panose="020B0004020202020204" pitchFamily="34" charset="0"/>
                <a:cs typeface="Times New Roman" panose="02020603050405020304" pitchFamily="18" charset="0"/>
              </a:rPr>
              <a:t>Luke 24:39 — “A spirit hath not flesh and bones, as ye see me have.”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09262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721417-D8DA-6B0A-DB4E-6E744F0500B2}"/>
              </a:ext>
            </a:extLst>
          </p:cNvPr>
          <p:cNvSpPr txBox="1"/>
          <p:nvPr/>
        </p:nvSpPr>
        <p:spPr>
          <a:xfrm>
            <a:off x="940278" y="301926"/>
            <a:ext cx="9575321" cy="6339364"/>
          </a:xfrm>
          <a:prstGeom prst="rect">
            <a:avLst/>
          </a:prstGeom>
          <a:noFill/>
        </p:spPr>
        <p:txBody>
          <a:bodyPr wrap="square">
            <a:spAutoFit/>
          </a:bodyPr>
          <a:lstStyle/>
          <a:p>
            <a:pPr marL="0" marR="0">
              <a:lnSpc>
                <a:spcPct val="115000"/>
              </a:lnSpc>
              <a:spcBef>
                <a:spcPts val="0"/>
              </a:spcBef>
              <a:spcAft>
                <a:spcPts val="800"/>
              </a:spcAft>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4. Jesus’ Resurrection Was Publicly Witnessed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Christianity uniquely roots its resurrection claim in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historical testimony</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not private revelation.</a:t>
            </a: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New Testament lists: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Mary Magdalene</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disciples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Over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500 witnesses at once</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(1 Corinthians 15:6)</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James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Paul</a:t>
            </a: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 other ancient resurrection claim has this level of attestation.</a:t>
            </a:r>
          </a:p>
        </p:txBody>
      </p:sp>
    </p:spTree>
    <p:extLst>
      <p:ext uri="{BB962C8B-B14F-4D97-AF65-F5344CB8AC3E}">
        <p14:creationId xmlns:p14="http://schemas.microsoft.com/office/powerpoint/2010/main" val="510415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55EC7FA-1CCF-7E98-AB0E-F9A3E67787AC}"/>
              </a:ext>
            </a:extLst>
          </p:cNvPr>
          <p:cNvSpPr txBox="1"/>
          <p:nvPr/>
        </p:nvSpPr>
        <p:spPr>
          <a:xfrm>
            <a:off x="1035170" y="457200"/>
            <a:ext cx="9333781" cy="5040547"/>
          </a:xfrm>
          <a:prstGeom prst="rect">
            <a:avLst/>
          </a:prstGeom>
          <a:noFill/>
        </p:spPr>
        <p:txBody>
          <a:bodyPr wrap="square">
            <a:spAutoFit/>
          </a:bodyPr>
          <a:lstStyle/>
          <a:p>
            <a:pPr marL="0" marR="0">
              <a:lnSpc>
                <a:spcPct val="115000"/>
              </a:lnSpc>
              <a:spcBef>
                <a:spcPts val="0"/>
              </a:spcBef>
              <a:spcAft>
                <a:spcPts val="800"/>
              </a:spcAft>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5. Jesus’ Resurrection Was Prophesied in Advance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Christians believe Jesus fulfills: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Psalm 16:10 — “Thou wilt not suffer thine Holy One to see corruption.”</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Isaiah 53 — The suffering servant “prolongs his days.”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Hosea 6:2 — “After two days will he revive us… the third day.”</a:t>
            </a: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Jesus’ resurrection is seen as the climax of the entire biblical story.</a:t>
            </a:r>
          </a:p>
        </p:txBody>
      </p:sp>
    </p:spTree>
    <p:extLst>
      <p:ext uri="{BB962C8B-B14F-4D97-AF65-F5344CB8AC3E}">
        <p14:creationId xmlns:p14="http://schemas.microsoft.com/office/powerpoint/2010/main" val="208588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60694C-C50B-6522-FE40-809943C6A9D2}"/>
              </a:ext>
            </a:extLst>
          </p:cNvPr>
          <p:cNvSpPr txBox="1"/>
          <p:nvPr/>
        </p:nvSpPr>
        <p:spPr>
          <a:xfrm>
            <a:off x="1138687" y="327805"/>
            <a:ext cx="7994530" cy="5461560"/>
          </a:xfrm>
          <a:prstGeom prst="rect">
            <a:avLst/>
          </a:prstGeom>
          <a:noFill/>
        </p:spPr>
        <p:txBody>
          <a:bodyPr wrap="square">
            <a:spAutoFit/>
          </a:bodyPr>
          <a:lstStyle/>
          <a:p>
            <a:pPr marL="0" marR="0">
              <a:lnSpc>
                <a:spcPct val="115000"/>
              </a:lnSpc>
              <a:spcBef>
                <a:spcPts val="0"/>
              </a:spcBef>
              <a:spcAft>
                <a:spcPts val="80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6. Jesus’ Resurrection Is Salvific — It Accomplishes Redemption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Other resurrections restore life.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Jesus’ resurrection restores creation.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Christians believe:</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It defeats death (1 Cor. 15:26)</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It justifies believers (Rom. 4:25)</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It inaugurates the new creation (2 Cor. 5:17)</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It guarantees the future resurrection of all believers (1 Cor. 15:20–23)</a:t>
            </a:r>
          </a:p>
          <a:p>
            <a:pPr marL="0" marR="0">
              <a:lnSpc>
                <a:spcPct val="115000"/>
              </a:lnSpc>
              <a:spcBef>
                <a:spcPts val="0"/>
              </a:spcBef>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No other resurrection claim carries this theological weight.</a:t>
            </a:r>
          </a:p>
        </p:txBody>
      </p:sp>
    </p:spTree>
    <p:extLst>
      <p:ext uri="{BB962C8B-B14F-4D97-AF65-F5344CB8AC3E}">
        <p14:creationId xmlns:p14="http://schemas.microsoft.com/office/powerpoint/2010/main" val="1004953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E31FE60-AFD3-4667-F3B3-43FB236783D0}"/>
              </a:ext>
            </a:extLst>
          </p:cNvPr>
          <p:cNvSpPr txBox="1"/>
          <p:nvPr/>
        </p:nvSpPr>
        <p:spPr>
          <a:xfrm>
            <a:off x="897148" y="662921"/>
            <a:ext cx="8428007" cy="4828245"/>
          </a:xfrm>
          <a:prstGeom prst="rect">
            <a:avLst/>
          </a:prstGeom>
          <a:noFill/>
        </p:spPr>
        <p:txBody>
          <a:bodyPr wrap="square">
            <a:spAutoFit/>
          </a:bodyPr>
          <a:lstStyle/>
          <a:p>
            <a:pPr marL="0" marR="0">
              <a:lnSpc>
                <a:spcPct val="115000"/>
              </a:lnSpc>
              <a:spcBef>
                <a:spcPts val="0"/>
              </a:spcBef>
              <a:spcAft>
                <a:spcPts val="800"/>
              </a:spcAft>
            </a:pPr>
            <a:r>
              <a:rPr lang="en-US" sz="2400" b="1" kern="0" dirty="0">
                <a:effectLst/>
                <a:latin typeface="Segoe UI Symbol" panose="020B0502040204020203" pitchFamily="34" charset="0"/>
                <a:ea typeface="Times New Roman" panose="02020603050405020304" pitchFamily="18" charset="0"/>
                <a:cs typeface="Segoe UI Symbol" panose="020B0502040204020203" pitchFamily="34" charset="0"/>
              </a:rPr>
              <a:t>🏛</a:t>
            </a:r>
            <a:r>
              <a:rPr lang="en-US" sz="2400" b="1" kern="0" dirty="0">
                <a:effectLst/>
                <a:latin typeface="Arial" panose="020B0604020202020204" pitchFamily="34" charset="0"/>
                <a:ea typeface="Times New Roman" panose="02020603050405020304" pitchFamily="18" charset="0"/>
                <a:cs typeface="Times New Roman" panose="02020603050405020304" pitchFamily="18" charset="0"/>
              </a:rPr>
              <a:t> 2. Ancient Greek Beliefs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kern="0" dirty="0">
                <a:effectLst/>
                <a:latin typeface="Arial" panose="020B0604020202020204" pitchFamily="34" charset="0"/>
                <a:ea typeface="Times New Roman" panose="02020603050405020304" pitchFamily="18" charset="0"/>
                <a:cs typeface="Times New Roman" panose="02020603050405020304" pitchFamily="18" charset="0"/>
              </a:rPr>
              <a:t>Greek religion didn’t emphasize resurrection for ordinary people, but myths include it.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b="1" kern="0" dirty="0">
                <a:effectLst/>
                <a:latin typeface="Arial" panose="020B0604020202020204" pitchFamily="34" charset="0"/>
                <a:ea typeface="Times New Roman" panose="02020603050405020304" pitchFamily="18" charset="0"/>
                <a:cs typeface="Times New Roman" panose="02020603050405020304" pitchFamily="18" charset="0"/>
              </a:rPr>
              <a:t>Asclepius:</a:t>
            </a:r>
            <a:r>
              <a:rPr lang="en-US" sz="2400" kern="0" dirty="0">
                <a:effectLst/>
                <a:latin typeface="Arial" panose="020B0604020202020204" pitchFamily="34" charset="0"/>
                <a:ea typeface="Times New Roman" panose="02020603050405020304" pitchFamily="18" charset="0"/>
                <a:cs typeface="Times New Roman" panose="02020603050405020304" pitchFamily="18" charset="0"/>
              </a:rPr>
              <a:t> A healer who could raise the dead (e.g., Hippolytus).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b="1" kern="0" dirty="0">
                <a:effectLst/>
                <a:latin typeface="Arial" panose="020B0604020202020204" pitchFamily="34" charset="0"/>
                <a:ea typeface="Times New Roman" panose="02020603050405020304" pitchFamily="18" charset="0"/>
                <a:cs typeface="Times New Roman" panose="02020603050405020304" pitchFamily="18" charset="0"/>
              </a:rPr>
              <a:t>Dionysus:</a:t>
            </a:r>
            <a:r>
              <a:rPr lang="en-US" sz="2400" kern="0" dirty="0">
                <a:effectLst/>
                <a:latin typeface="Arial" panose="020B0604020202020204" pitchFamily="34" charset="0"/>
                <a:ea typeface="Times New Roman" panose="02020603050405020304" pitchFamily="18" charset="0"/>
                <a:cs typeface="Times New Roman" panose="02020603050405020304" pitchFamily="18" charset="0"/>
              </a:rPr>
              <a:t> Dismembered and restored to life in Orphic tradition.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400" b="1" kern="0" dirty="0">
                <a:effectLst/>
                <a:latin typeface="Arial" panose="020B0604020202020204" pitchFamily="34" charset="0"/>
                <a:ea typeface="Times New Roman" panose="02020603050405020304" pitchFamily="18" charset="0"/>
                <a:cs typeface="Times New Roman" panose="02020603050405020304" pitchFamily="18" charset="0"/>
              </a:rPr>
              <a:t>Persephone:</a:t>
            </a:r>
            <a:r>
              <a:rPr lang="en-US" sz="2400" kern="0" dirty="0">
                <a:effectLst/>
                <a:latin typeface="Arial" panose="020B0604020202020204" pitchFamily="34" charset="0"/>
                <a:ea typeface="Times New Roman" panose="02020603050405020304" pitchFamily="18" charset="0"/>
                <a:cs typeface="Times New Roman" panose="02020603050405020304" pitchFamily="18" charset="0"/>
              </a:rPr>
              <a:t> Returns from the underworld each year, symbolizing cyclical resurrection.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400"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sz="2400" kern="0" dirty="0">
                <a:effectLst/>
                <a:latin typeface="Arial" panose="020B0604020202020204" pitchFamily="34" charset="0"/>
                <a:ea typeface="Times New Roman" panose="02020603050405020304" pitchFamily="18" charset="0"/>
                <a:cs typeface="Times New Roman" panose="02020603050405020304" pitchFamily="18" charset="0"/>
              </a:rPr>
              <a:t> Divine restoration or seasonal rebirth.</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AE8744F-E34F-3976-0207-F81AB8EE25C3}"/>
              </a:ext>
            </a:extLst>
          </p:cNvPr>
          <p:cNvPicPr>
            <a:picLocks noChangeAspect="1"/>
          </p:cNvPicPr>
          <p:nvPr/>
        </p:nvPicPr>
        <p:blipFill>
          <a:blip r:embed="rId2"/>
          <a:stretch>
            <a:fillRect/>
          </a:stretch>
        </p:blipFill>
        <p:spPr>
          <a:xfrm>
            <a:off x="9221997" y="1730783"/>
            <a:ext cx="2692520" cy="2692520"/>
          </a:xfrm>
          <a:prstGeom prst="rect">
            <a:avLst/>
          </a:prstGeom>
        </p:spPr>
      </p:pic>
    </p:spTree>
    <p:extLst>
      <p:ext uri="{BB962C8B-B14F-4D97-AF65-F5344CB8AC3E}">
        <p14:creationId xmlns:p14="http://schemas.microsoft.com/office/powerpoint/2010/main" val="1780964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908E5E-EC74-61DA-4EC1-DD9C1068578B}"/>
              </a:ext>
            </a:extLst>
          </p:cNvPr>
          <p:cNvSpPr txBox="1"/>
          <p:nvPr/>
        </p:nvSpPr>
        <p:spPr>
          <a:xfrm>
            <a:off x="681487" y="750499"/>
            <a:ext cx="8460356" cy="5571590"/>
          </a:xfrm>
          <a:prstGeom prst="rect">
            <a:avLst/>
          </a:prstGeom>
          <a:noFill/>
        </p:spPr>
        <p:txBody>
          <a:bodyPr wrap="square">
            <a:spAutoFit/>
          </a:bodyPr>
          <a:lstStyle/>
          <a:p>
            <a:pPr marL="0" marR="0">
              <a:lnSpc>
                <a:spcPct val="115000"/>
              </a:lnSpc>
              <a:spcBef>
                <a:spcPts val="0"/>
              </a:spcBef>
              <a:spcAft>
                <a:spcPts val="800"/>
              </a:spcAf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7. Jesus’ Resurrection Is the </a:t>
            </a:r>
            <a:r>
              <a:rPr lang="en-US" sz="3200" b="1" kern="100" dirty="0" err="1">
                <a:effectLst/>
                <a:latin typeface="Aptos" panose="020B0004020202020204" pitchFamily="34" charset="0"/>
                <a:ea typeface="Aptos" panose="020B0004020202020204" pitchFamily="34" charset="0"/>
                <a:cs typeface="Times New Roman" panose="02020603050405020304" pitchFamily="18" charset="0"/>
              </a:rPr>
              <a:t>Firstfruits</a:t>
            </a:r>
            <a:r>
              <a:rPr lang="en-US" sz="3200" b="1" kern="100" dirty="0">
                <a:effectLst/>
                <a:latin typeface="Aptos" panose="020B0004020202020204" pitchFamily="34" charset="0"/>
                <a:ea typeface="Aptos" panose="020B0004020202020204" pitchFamily="34" charset="0"/>
                <a:cs typeface="Times New Roman" panose="02020603050405020304" pitchFamily="18" charset="0"/>
              </a:rPr>
              <a:t> of a New Humanity</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Christians see Jesus not as one resurrected person among many, but as: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The firstborn from the dead</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 (Col. 1:18)</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The </a:t>
            </a:r>
            <a:r>
              <a:rPr lang="en-US" sz="3200" b="1" kern="100" dirty="0" err="1">
                <a:effectLst/>
                <a:latin typeface="Aptos" panose="020B0004020202020204" pitchFamily="34" charset="0"/>
                <a:ea typeface="Aptos" panose="020B0004020202020204" pitchFamily="34" charset="0"/>
                <a:cs typeface="Times New Roman" panose="02020603050405020304" pitchFamily="18" charset="0"/>
              </a:rPr>
              <a:t>firstfruits</a:t>
            </a:r>
            <a:r>
              <a:rPr lang="en-US" sz="3200" b="1" kern="100" dirty="0">
                <a:effectLst/>
                <a:latin typeface="Aptos" panose="020B0004020202020204" pitchFamily="34" charset="0"/>
                <a:ea typeface="Aptos" panose="020B0004020202020204" pitchFamily="34" charset="0"/>
                <a:cs typeface="Times New Roman" panose="02020603050405020304" pitchFamily="18" charset="0"/>
              </a:rPr>
              <a:t> of them that slept</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 (1 Cor. 15:20)</a:t>
            </a:r>
          </a:p>
          <a:p>
            <a:pPr marL="0" marR="0">
              <a:lnSpc>
                <a:spcPct val="115000"/>
              </a:lnSpc>
              <a:spcBef>
                <a:spcPts val="0"/>
              </a:spcBef>
              <a:spcAft>
                <a:spcPts val="800"/>
              </a:spcAft>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Meaning: His resurrection is the </a:t>
            </a:r>
            <a:r>
              <a:rPr lang="en-US" sz="3200" b="1" kern="100" dirty="0">
                <a:effectLst/>
                <a:latin typeface="Aptos" panose="020B0004020202020204" pitchFamily="34" charset="0"/>
                <a:ea typeface="Aptos" panose="020B0004020202020204" pitchFamily="34" charset="0"/>
                <a:cs typeface="Times New Roman" panose="02020603050405020304" pitchFamily="18" charset="0"/>
              </a:rPr>
              <a:t>prototype</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 of the final resurrection of all believers.</a:t>
            </a:r>
          </a:p>
        </p:txBody>
      </p:sp>
    </p:spTree>
    <p:extLst>
      <p:ext uri="{BB962C8B-B14F-4D97-AF65-F5344CB8AC3E}">
        <p14:creationId xmlns:p14="http://schemas.microsoft.com/office/powerpoint/2010/main" val="1974311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C36FBFA-C569-7005-ED14-F4305E8A5F7C}"/>
              </a:ext>
            </a:extLst>
          </p:cNvPr>
          <p:cNvSpPr txBox="1"/>
          <p:nvPr/>
        </p:nvSpPr>
        <p:spPr>
          <a:xfrm>
            <a:off x="1604513" y="655608"/>
            <a:ext cx="7537330" cy="5245731"/>
          </a:xfrm>
          <a:prstGeom prst="rect">
            <a:avLst/>
          </a:prstGeom>
          <a:noFill/>
        </p:spPr>
        <p:txBody>
          <a:bodyPr wrap="square">
            <a:spAutoFit/>
          </a:bodyPr>
          <a:lstStyle/>
          <a:p>
            <a:pPr marL="0" marR="0">
              <a:lnSpc>
                <a:spcPct val="115000"/>
              </a:lnSpc>
              <a:spcBef>
                <a:spcPts val="0"/>
              </a:spcBef>
              <a:spcAft>
                <a:spcPts val="800"/>
              </a:spcAft>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8. Jesus’ Resurrection Is Cosmic in Scope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Other resurrections affect individuals. Jesus’ resurrection affects: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Humanity</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Creation</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Time</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History</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Eternity</a:t>
            </a: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It is the hinge of the Christian worldview.</a:t>
            </a:r>
          </a:p>
        </p:txBody>
      </p:sp>
    </p:spTree>
    <p:extLst>
      <p:ext uri="{BB962C8B-B14F-4D97-AF65-F5344CB8AC3E}">
        <p14:creationId xmlns:p14="http://schemas.microsoft.com/office/powerpoint/2010/main" val="3493068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28DF6C-2727-7C6D-7729-F256D4BC2400}"/>
              </a:ext>
            </a:extLst>
          </p:cNvPr>
          <p:cNvSpPr txBox="1"/>
          <p:nvPr/>
        </p:nvSpPr>
        <p:spPr>
          <a:xfrm>
            <a:off x="1164566" y="396816"/>
            <a:ext cx="7977277" cy="5536067"/>
          </a:xfrm>
          <a:prstGeom prst="rect">
            <a:avLst/>
          </a:prstGeom>
          <a:noFill/>
        </p:spPr>
        <p:txBody>
          <a:bodyPr wrap="square">
            <a:spAutoFit/>
          </a:bodyPr>
          <a:lstStyle/>
          <a:p>
            <a:pPr marL="0" marR="0">
              <a:lnSpc>
                <a:spcPct val="115000"/>
              </a:lnSpc>
              <a:spcBef>
                <a:spcPts val="0"/>
              </a:spcBef>
              <a:spcAft>
                <a:spcPts val="800"/>
              </a:spcAft>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9. Jesus’ Resurrection Is Central, Not Peripheral</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In Christianity:</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If Jesus is not raised, the faith collapses (1 Cor. 15:14)</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resurrection is the foundation of Christian hope</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early church preached the resurrection as its core message</a:t>
            </a:r>
          </a:p>
          <a:p>
            <a:pPr marL="0" marR="0">
              <a:lnSpc>
                <a:spcPct val="115000"/>
              </a:lnSpc>
              <a:spcBef>
                <a:spcPts val="0"/>
              </a:spcBef>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 other religion makes its founder’s resurrection the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non‑negotiable center</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of the faith.</a:t>
            </a:r>
          </a:p>
        </p:txBody>
      </p:sp>
    </p:spTree>
    <p:extLst>
      <p:ext uri="{BB962C8B-B14F-4D97-AF65-F5344CB8AC3E}">
        <p14:creationId xmlns:p14="http://schemas.microsoft.com/office/powerpoint/2010/main" val="4133085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8C59DB9-EE3D-3F39-AB98-646CFFEDBBFA}"/>
              </a:ext>
            </a:extLst>
          </p:cNvPr>
          <p:cNvGraphicFramePr>
            <a:graphicFrameLocks noGrp="1"/>
          </p:cNvGraphicFramePr>
          <p:nvPr>
            <p:extLst>
              <p:ext uri="{D42A27DB-BD31-4B8C-83A1-F6EECF244321}">
                <p14:modId xmlns:p14="http://schemas.microsoft.com/office/powerpoint/2010/main" val="4278383015"/>
              </p:ext>
            </p:extLst>
          </p:nvPr>
        </p:nvGraphicFramePr>
        <p:xfrm>
          <a:off x="414068" y="697450"/>
          <a:ext cx="10931104" cy="5939562"/>
        </p:xfrm>
        <a:graphic>
          <a:graphicData uri="http://schemas.openxmlformats.org/drawingml/2006/table">
            <a:tbl>
              <a:tblPr firstRow="1" firstCol="1" bandRow="1">
                <a:tableStyleId>{5C22544A-7EE6-4342-B048-85BDC9FD1C3A}</a:tableStyleId>
              </a:tblPr>
              <a:tblGrid>
                <a:gridCol w="2732776">
                  <a:extLst>
                    <a:ext uri="{9D8B030D-6E8A-4147-A177-3AD203B41FA5}">
                      <a16:colId xmlns:a16="http://schemas.microsoft.com/office/drawing/2014/main" val="2990835226"/>
                    </a:ext>
                  </a:extLst>
                </a:gridCol>
                <a:gridCol w="2732776">
                  <a:extLst>
                    <a:ext uri="{9D8B030D-6E8A-4147-A177-3AD203B41FA5}">
                      <a16:colId xmlns:a16="http://schemas.microsoft.com/office/drawing/2014/main" val="3754687524"/>
                    </a:ext>
                  </a:extLst>
                </a:gridCol>
                <a:gridCol w="2732776">
                  <a:extLst>
                    <a:ext uri="{9D8B030D-6E8A-4147-A177-3AD203B41FA5}">
                      <a16:colId xmlns:a16="http://schemas.microsoft.com/office/drawing/2014/main" val="3475575972"/>
                    </a:ext>
                  </a:extLst>
                </a:gridCol>
                <a:gridCol w="2732776">
                  <a:extLst>
                    <a:ext uri="{9D8B030D-6E8A-4147-A177-3AD203B41FA5}">
                      <a16:colId xmlns:a16="http://schemas.microsoft.com/office/drawing/2014/main" val="1373409566"/>
                    </a:ext>
                  </a:extLst>
                </a:gridCol>
              </a:tblGrid>
              <a:tr h="608642">
                <a:tc>
                  <a:txBody>
                    <a:bodyPr/>
                    <a:lstStyle/>
                    <a:p>
                      <a:pPr marL="0" marR="0">
                        <a:lnSpc>
                          <a:spcPct val="115000"/>
                        </a:lnSpc>
                        <a:spcBef>
                          <a:spcPts val="0"/>
                        </a:spcBef>
                        <a:spcAft>
                          <a:spcPts val="800"/>
                        </a:spcAft>
                      </a:pPr>
                      <a:r>
                        <a:rPr lang="en-US" sz="2400" kern="100">
                          <a:effectLst/>
                        </a:rPr>
                        <a:t>Feature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Jesus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Others in Scripture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Other Religions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016723"/>
                  </a:ext>
                </a:extLst>
              </a:tr>
              <a:tr h="608642">
                <a:tc>
                  <a:txBody>
                    <a:bodyPr/>
                    <a:lstStyle/>
                    <a:p>
                      <a:pPr marL="0" marR="0">
                        <a:lnSpc>
                          <a:spcPct val="115000"/>
                        </a:lnSpc>
                        <a:spcBef>
                          <a:spcPts val="0"/>
                        </a:spcBef>
                        <a:spcAft>
                          <a:spcPts val="800"/>
                        </a:spcAft>
                      </a:pPr>
                      <a:r>
                        <a:rPr lang="en-US" sz="2400" kern="100">
                          <a:effectLst/>
                        </a:rPr>
                        <a:t>Permanent</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Yes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39604651"/>
                  </a:ext>
                </a:extLst>
              </a:tr>
              <a:tr h="608642">
                <a:tc>
                  <a:txBody>
                    <a:bodyPr/>
                    <a:lstStyle/>
                    <a:p>
                      <a:pPr marL="0" marR="0">
                        <a:lnSpc>
                          <a:spcPct val="115000"/>
                        </a:lnSpc>
                        <a:spcBef>
                          <a:spcPts val="0"/>
                        </a:spcBef>
                        <a:spcAft>
                          <a:spcPts val="800"/>
                        </a:spcAft>
                      </a:pPr>
                      <a:r>
                        <a:rPr lang="en-US" sz="2400" kern="100">
                          <a:effectLst/>
                        </a:rPr>
                        <a:t>Self‑initiated</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Yes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77977265"/>
                  </a:ext>
                </a:extLst>
              </a:tr>
              <a:tr h="608642">
                <a:tc>
                  <a:txBody>
                    <a:bodyPr/>
                    <a:lstStyle/>
                    <a:p>
                      <a:pPr marL="0" marR="0">
                        <a:lnSpc>
                          <a:spcPct val="115000"/>
                        </a:lnSpc>
                        <a:spcBef>
                          <a:spcPts val="0"/>
                        </a:spcBef>
                        <a:spcAft>
                          <a:spcPts val="800"/>
                        </a:spcAft>
                      </a:pPr>
                      <a:r>
                        <a:rPr lang="en-US" sz="2400" kern="100">
                          <a:effectLst/>
                        </a:rPr>
                        <a:t>Bodily + transformed</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Yes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Yes (but mortal)</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Rarely claimed</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60471872"/>
                  </a:ext>
                </a:extLst>
              </a:tr>
              <a:tr h="608642">
                <a:tc>
                  <a:txBody>
                    <a:bodyPr/>
                    <a:lstStyle/>
                    <a:p>
                      <a:pPr marL="0" marR="0">
                        <a:lnSpc>
                          <a:spcPct val="115000"/>
                        </a:lnSpc>
                        <a:spcBef>
                          <a:spcPts val="0"/>
                        </a:spcBef>
                        <a:spcAft>
                          <a:spcPts val="800"/>
                        </a:spcAft>
                      </a:pPr>
                      <a:r>
                        <a:rPr lang="en-US" sz="2400" kern="100">
                          <a:effectLst/>
                        </a:rPr>
                        <a:t>Publicly witnessed</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Yes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Limited</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33194343"/>
                  </a:ext>
                </a:extLst>
              </a:tr>
              <a:tr h="608642">
                <a:tc>
                  <a:txBody>
                    <a:bodyPr/>
                    <a:lstStyle/>
                    <a:p>
                      <a:pPr marL="0" marR="0">
                        <a:lnSpc>
                          <a:spcPct val="115000"/>
                        </a:lnSpc>
                        <a:spcBef>
                          <a:spcPts val="0"/>
                        </a:spcBef>
                        <a:spcAft>
                          <a:spcPts val="800"/>
                        </a:spcAft>
                      </a:pPr>
                      <a:r>
                        <a:rPr lang="en-US" sz="2400" kern="100">
                          <a:effectLst/>
                        </a:rPr>
                        <a:t>Prophesied</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Yes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54723172"/>
                  </a:ext>
                </a:extLst>
              </a:tr>
              <a:tr h="608642">
                <a:tc>
                  <a:txBody>
                    <a:bodyPr/>
                    <a:lstStyle/>
                    <a:p>
                      <a:pPr marL="0" marR="0">
                        <a:lnSpc>
                          <a:spcPct val="115000"/>
                        </a:lnSpc>
                        <a:spcBef>
                          <a:spcPts val="0"/>
                        </a:spcBef>
                        <a:spcAft>
                          <a:spcPts val="800"/>
                        </a:spcAft>
                      </a:pPr>
                      <a:r>
                        <a:rPr lang="en-US" sz="2400" kern="100">
                          <a:effectLst/>
                        </a:rPr>
                        <a:t>Salvific</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Yes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964688251"/>
                  </a:ext>
                </a:extLst>
              </a:tr>
              <a:tr h="608642">
                <a:tc>
                  <a:txBody>
                    <a:bodyPr/>
                    <a:lstStyle/>
                    <a:p>
                      <a:pPr marL="0" marR="0">
                        <a:lnSpc>
                          <a:spcPct val="115000"/>
                        </a:lnSpc>
                        <a:spcBef>
                          <a:spcPts val="0"/>
                        </a:spcBef>
                        <a:spcAft>
                          <a:spcPts val="800"/>
                        </a:spcAft>
                      </a:pPr>
                      <a:r>
                        <a:rPr lang="en-US" sz="2400" kern="100">
                          <a:effectLst/>
                        </a:rPr>
                        <a:t>Cosmic significance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Yes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68418729"/>
                  </a:ext>
                </a:extLst>
              </a:tr>
              <a:tr h="608642">
                <a:tc>
                  <a:txBody>
                    <a:bodyPr/>
                    <a:lstStyle/>
                    <a:p>
                      <a:pPr marL="0" marR="0">
                        <a:lnSpc>
                          <a:spcPct val="115000"/>
                        </a:lnSpc>
                        <a:spcBef>
                          <a:spcPts val="0"/>
                        </a:spcBef>
                        <a:spcAft>
                          <a:spcPts val="800"/>
                        </a:spcAft>
                      </a:pPr>
                      <a:r>
                        <a:rPr lang="en-US" sz="2400" kern="100">
                          <a:effectLst/>
                        </a:rPr>
                        <a:t>Central to the faith</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Yes</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a:effectLst/>
                        </a:rPr>
                        <a:t>No</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800"/>
                        </a:spcAft>
                      </a:pPr>
                      <a:r>
                        <a:rPr lang="en-US" sz="2400" kern="100" dirty="0">
                          <a:effectLst/>
                        </a:rPr>
                        <a:t>No</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18539831"/>
                  </a:ext>
                </a:extLst>
              </a:tr>
            </a:tbl>
          </a:graphicData>
        </a:graphic>
      </p:graphicFrame>
      <p:sp>
        <p:nvSpPr>
          <p:cNvPr id="3" name="TextBox 2">
            <a:extLst>
              <a:ext uri="{FF2B5EF4-FFF2-40B4-BE49-F238E27FC236}">
                <a16:creationId xmlns:a16="http://schemas.microsoft.com/office/drawing/2014/main" id="{1A128735-7275-CB2C-46B4-FEB6FB548AAD}"/>
              </a:ext>
            </a:extLst>
          </p:cNvPr>
          <p:cNvSpPr txBox="1"/>
          <p:nvPr/>
        </p:nvSpPr>
        <p:spPr>
          <a:xfrm>
            <a:off x="3528203" y="220988"/>
            <a:ext cx="4951484" cy="400110"/>
          </a:xfrm>
          <a:prstGeom prst="rect">
            <a:avLst/>
          </a:prstGeom>
          <a:noFill/>
        </p:spPr>
        <p:txBody>
          <a:bodyPr wrap="none" rtlCol="0">
            <a:spAutoFit/>
          </a:bodyPr>
          <a:lstStyle/>
          <a:p>
            <a:r>
              <a:rPr lang="en-US" sz="2000" b="1" dirty="0"/>
              <a:t>Summary of Jesus’s Unique Resurrection</a:t>
            </a:r>
          </a:p>
        </p:txBody>
      </p:sp>
    </p:spTree>
    <p:extLst>
      <p:ext uri="{BB962C8B-B14F-4D97-AF65-F5344CB8AC3E}">
        <p14:creationId xmlns:p14="http://schemas.microsoft.com/office/powerpoint/2010/main" val="1014167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374F73-F9BD-6AFD-47AA-395B2EA519F9}"/>
              </a:ext>
            </a:extLst>
          </p:cNvPr>
          <p:cNvSpPr txBox="1"/>
          <p:nvPr/>
        </p:nvSpPr>
        <p:spPr>
          <a:xfrm>
            <a:off x="1302588" y="797093"/>
            <a:ext cx="9452394" cy="5263813"/>
          </a:xfrm>
          <a:prstGeom prst="rect">
            <a:avLst/>
          </a:prstGeom>
          <a:noFill/>
        </p:spPr>
        <p:txBody>
          <a:bodyPr wrap="square">
            <a:spAutoFit/>
          </a:bodyPr>
          <a:lstStyle/>
          <a:p>
            <a:pPr marL="0" marR="0">
              <a:lnSpc>
                <a:spcPct val="115000"/>
              </a:lnSpc>
              <a:spcBef>
                <a:spcPts val="0"/>
              </a:spcBef>
              <a:spcAft>
                <a:spcPts val="800"/>
              </a:spcAf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Conclusion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Christians believe the resurrection of Jesus is unique because it is the only resurrection that is permanent, self‑willed, bodily, historically witnessed, prophetically promised, theologically necessary, and cosmically transformative. It is not simply another miracle — it is the foundation of Christian hope and the defining event of the Christian faith.</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6505651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83342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52629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28397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1270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426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1A9E96-F552-E426-1785-E644D5707FDE}"/>
              </a:ext>
            </a:extLst>
          </p:cNvPr>
          <p:cNvSpPr txBox="1"/>
          <p:nvPr/>
        </p:nvSpPr>
        <p:spPr>
          <a:xfrm>
            <a:off x="500331" y="241540"/>
            <a:ext cx="8031193" cy="6133410"/>
          </a:xfrm>
          <a:prstGeom prst="rect">
            <a:avLst/>
          </a:prstGeom>
          <a:noFill/>
        </p:spPr>
        <p:txBody>
          <a:bodyPr wrap="square">
            <a:spAutoFit/>
          </a:bodyPr>
          <a:lstStyle/>
          <a:p>
            <a:pPr marL="0" marR="0">
              <a:lnSpc>
                <a:spcPct val="115000"/>
              </a:lnSpc>
              <a:spcBef>
                <a:spcPts val="0"/>
              </a:spcBef>
              <a:spcAft>
                <a:spcPts val="800"/>
              </a:spcAf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3. Hinduism</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Core idea:</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Life is cyclical; the soul is reborn repeatedly.</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Reincarnation (Samsara):</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The soul takes new bodies across lifetimes.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Avatars of Vishnu:</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Vishnu “descends” repeatedly in new forms to restore cosmic order.</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Spiritual rebirth, not bodily return.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3C179581-3027-0EAF-283D-856E00817150}"/>
              </a:ext>
            </a:extLst>
          </p:cNvPr>
          <p:cNvPicPr>
            <a:picLocks noChangeAspect="1"/>
          </p:cNvPicPr>
          <p:nvPr/>
        </p:nvPicPr>
        <p:blipFill>
          <a:blip r:embed="rId2"/>
          <a:stretch>
            <a:fillRect/>
          </a:stretch>
        </p:blipFill>
        <p:spPr>
          <a:xfrm>
            <a:off x="8636479" y="741871"/>
            <a:ext cx="3055190" cy="4344299"/>
          </a:xfrm>
          <a:prstGeom prst="rect">
            <a:avLst/>
          </a:prstGeom>
        </p:spPr>
      </p:pic>
    </p:spTree>
    <p:extLst>
      <p:ext uri="{BB962C8B-B14F-4D97-AF65-F5344CB8AC3E}">
        <p14:creationId xmlns:p14="http://schemas.microsoft.com/office/powerpoint/2010/main" val="19230417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1145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C095-FAF6-3681-791C-F20684BCE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344DED-E94C-AE7C-6652-010B0B738B3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47292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0869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30168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C095-FAF6-3681-791C-F20684BCE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344DED-E94C-AE7C-6652-010B0B738B3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652869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69663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452699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C095-FAF6-3681-791C-F20684BCE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344DED-E94C-AE7C-6652-010B0B738B3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994128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7775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0054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F34F96-0C73-F3CA-801B-728D849FDB02}"/>
              </a:ext>
            </a:extLst>
          </p:cNvPr>
          <p:cNvSpPr txBox="1"/>
          <p:nvPr/>
        </p:nvSpPr>
        <p:spPr>
          <a:xfrm>
            <a:off x="1121434" y="714218"/>
            <a:ext cx="7306574" cy="5600318"/>
          </a:xfrm>
          <a:prstGeom prst="rect">
            <a:avLst/>
          </a:prstGeom>
          <a:noFill/>
        </p:spPr>
        <p:txBody>
          <a:bodyPr wrap="square">
            <a:spAutoFit/>
          </a:bodyPr>
          <a:lstStyle/>
          <a:p>
            <a:pPr marL="0" marR="0">
              <a:lnSpc>
                <a:spcPct val="115000"/>
              </a:lnSpc>
              <a:spcBef>
                <a:spcPts val="0"/>
              </a:spcBef>
              <a:spcAft>
                <a:spcPts val="800"/>
              </a:spcAft>
            </a:pPr>
            <a:r>
              <a:rPr lang="en-US" sz="28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 4. Buddhism</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Buddhism rejects a permanent soul but teaches </a:t>
            </a: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rebirth</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Rebirth:</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A stream of consciousness continues into a new life.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Bodhisattvas:</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Some traditions describe enlightened beings who can choose new births to help others.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Continuity of consciousness, not bodily resurrection.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755C094-F9B3-A07F-878F-E368C2374DBF}"/>
              </a:ext>
            </a:extLst>
          </p:cNvPr>
          <p:cNvPicPr>
            <a:picLocks noChangeAspect="1"/>
          </p:cNvPicPr>
          <p:nvPr/>
        </p:nvPicPr>
        <p:blipFill>
          <a:blip r:embed="rId2"/>
          <a:stretch>
            <a:fillRect/>
          </a:stretch>
        </p:blipFill>
        <p:spPr>
          <a:xfrm>
            <a:off x="8625828" y="1544128"/>
            <a:ext cx="3298214" cy="3277139"/>
          </a:xfrm>
          <a:prstGeom prst="rect">
            <a:avLst/>
          </a:prstGeom>
        </p:spPr>
      </p:pic>
    </p:spTree>
    <p:extLst>
      <p:ext uri="{BB962C8B-B14F-4D97-AF65-F5344CB8AC3E}">
        <p14:creationId xmlns:p14="http://schemas.microsoft.com/office/powerpoint/2010/main" val="13294124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C095-FAF6-3681-791C-F20684BCE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344DED-E94C-AE7C-6652-010B0B738B3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589146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4266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342751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C095-FAF6-3681-791C-F20684BCE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344DED-E94C-AE7C-6652-010B0B738B3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379063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1123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3485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C095-FAF6-3681-791C-F20684BCE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344DED-E94C-AE7C-6652-010B0B738B3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318358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3638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67477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C095-FAF6-3681-791C-F20684BCE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344DED-E94C-AE7C-6652-010B0B738B3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63930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0F82A0-CD19-9B8E-D52D-93F6A777F4FF}"/>
              </a:ext>
            </a:extLst>
          </p:cNvPr>
          <p:cNvSpPr txBox="1"/>
          <p:nvPr/>
        </p:nvSpPr>
        <p:spPr>
          <a:xfrm>
            <a:off x="198407" y="319178"/>
            <a:ext cx="8350370" cy="6027676"/>
          </a:xfrm>
          <a:prstGeom prst="rect">
            <a:avLst/>
          </a:prstGeom>
          <a:noFill/>
        </p:spPr>
        <p:txBody>
          <a:bodyPr wrap="square">
            <a:spAutoFit/>
          </a:bodyPr>
          <a:lstStyle/>
          <a:p>
            <a:pPr marL="0" marR="0">
              <a:lnSpc>
                <a:spcPct val="115000"/>
              </a:lnSpc>
              <a:spcBef>
                <a:spcPts val="0"/>
              </a:spcBef>
              <a:spcAft>
                <a:spcPts val="800"/>
              </a:spcAft>
            </a:pPr>
            <a:r>
              <a:rPr lang="en-US" sz="28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 5. Judaism (Pre‑Christian)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Some Jewish groups before Christianity already believed in resurrection.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Pharisees:</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Taught bodily resurrection at the end of days.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Book of Daniel (2nd century BCE):</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Mentions resurrection of the righteous and wicked.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2 Maccabees:</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Martyrs express hope in bodily resurrection.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2800"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sz="2800" kern="0" dirty="0">
                <a:effectLst/>
                <a:latin typeface="Arial" panose="020B0604020202020204" pitchFamily="34" charset="0"/>
                <a:ea typeface="Times New Roman" panose="02020603050405020304" pitchFamily="18" charset="0"/>
                <a:cs typeface="Times New Roman" panose="02020603050405020304" pitchFamily="18" charset="0"/>
              </a:rPr>
              <a:t> Future bodily resurrection of the dead.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B8B49243-7EAA-B9A9-82ED-578D59F56807}"/>
              </a:ext>
            </a:extLst>
          </p:cNvPr>
          <p:cNvPicPr>
            <a:picLocks noChangeAspect="1"/>
          </p:cNvPicPr>
          <p:nvPr/>
        </p:nvPicPr>
        <p:blipFill>
          <a:blip r:embed="rId2"/>
          <a:stretch>
            <a:fillRect/>
          </a:stretch>
        </p:blipFill>
        <p:spPr>
          <a:xfrm>
            <a:off x="9402793" y="808776"/>
            <a:ext cx="2495910" cy="4946645"/>
          </a:xfrm>
          <a:prstGeom prst="rect">
            <a:avLst/>
          </a:prstGeom>
        </p:spPr>
      </p:pic>
    </p:spTree>
    <p:extLst>
      <p:ext uri="{BB962C8B-B14F-4D97-AF65-F5344CB8AC3E}">
        <p14:creationId xmlns:p14="http://schemas.microsoft.com/office/powerpoint/2010/main" val="33438029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98426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4815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C095-FAF6-3681-791C-F20684BCE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344DED-E94C-AE7C-6652-010B0B738B3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7250522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17659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361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C095-FAF6-3681-791C-F20684BCEF6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0344DED-E94C-AE7C-6652-010B0B738B3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456368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7831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9313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886C77-399D-4C7C-FEEC-37E645831A0D}"/>
              </a:ext>
            </a:extLst>
          </p:cNvPr>
          <p:cNvSpPr txBox="1"/>
          <p:nvPr/>
        </p:nvSpPr>
        <p:spPr>
          <a:xfrm>
            <a:off x="370937" y="362295"/>
            <a:ext cx="7824158" cy="6133410"/>
          </a:xfrm>
          <a:prstGeom prst="rect">
            <a:avLst/>
          </a:prstGeom>
          <a:noFill/>
        </p:spPr>
        <p:txBody>
          <a:bodyPr wrap="square">
            <a:spAutoFit/>
          </a:bodyPr>
          <a:lstStyle/>
          <a:p>
            <a:pPr marL="0" marR="0">
              <a:lnSpc>
                <a:spcPct val="115000"/>
              </a:lnSpc>
              <a:spcBef>
                <a:spcPts val="0"/>
              </a:spcBef>
              <a:spcAft>
                <a:spcPts val="800"/>
              </a:spcAf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6. Zoroastrianism</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One of the earliest religions with a </a:t>
            </a: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universal resurrection</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doctrine.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0" dirty="0" err="1">
                <a:effectLst/>
                <a:latin typeface="Arial" panose="020B0604020202020204" pitchFamily="34" charset="0"/>
                <a:ea typeface="Times New Roman" panose="02020603050405020304" pitchFamily="18" charset="0"/>
                <a:cs typeface="Times New Roman" panose="02020603050405020304" pitchFamily="18" charset="0"/>
              </a:rPr>
              <a:t>Frashokereti</a:t>
            </a: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At the end of time, all humans are resurrected in perfected bodies.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Judgment:</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Evil is destroyed; the world is renewed.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Bodily, universal, and final.</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D4B26530-3357-C673-B2A4-DC6876EA7BE2}"/>
              </a:ext>
            </a:extLst>
          </p:cNvPr>
          <p:cNvPicPr>
            <a:picLocks noChangeAspect="1"/>
          </p:cNvPicPr>
          <p:nvPr/>
        </p:nvPicPr>
        <p:blipFill>
          <a:blip r:embed="rId2"/>
          <a:stretch>
            <a:fillRect/>
          </a:stretch>
        </p:blipFill>
        <p:spPr>
          <a:xfrm>
            <a:off x="8655798" y="482360"/>
            <a:ext cx="3248025" cy="5410200"/>
          </a:xfrm>
          <a:prstGeom prst="rect">
            <a:avLst/>
          </a:prstGeom>
        </p:spPr>
      </p:pic>
    </p:spTree>
    <p:extLst>
      <p:ext uri="{BB962C8B-B14F-4D97-AF65-F5344CB8AC3E}">
        <p14:creationId xmlns:p14="http://schemas.microsoft.com/office/powerpoint/2010/main" val="3866923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2CBC64-1CA2-B7C5-78D1-F68D7AACCD39}"/>
              </a:ext>
            </a:extLst>
          </p:cNvPr>
          <p:cNvSpPr txBox="1"/>
          <p:nvPr/>
        </p:nvSpPr>
        <p:spPr>
          <a:xfrm>
            <a:off x="284671" y="284657"/>
            <a:ext cx="8264106" cy="5567101"/>
          </a:xfrm>
          <a:prstGeom prst="rect">
            <a:avLst/>
          </a:prstGeom>
          <a:noFill/>
        </p:spPr>
        <p:txBody>
          <a:bodyPr wrap="square">
            <a:spAutoFit/>
          </a:bodyPr>
          <a:lstStyle/>
          <a:p>
            <a:pPr marL="0" marR="0">
              <a:lnSpc>
                <a:spcPct val="115000"/>
              </a:lnSpc>
              <a:spcBef>
                <a:spcPts val="0"/>
              </a:spcBef>
              <a:spcAft>
                <a:spcPts val="800"/>
              </a:spcAft>
            </a:pPr>
            <a:r>
              <a:rPr lang="en-US" sz="32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 7. Chinese Traditional Beliefs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Not resurrection in the Western sense, but </a:t>
            </a: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returning spirits</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and </a:t>
            </a: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ancestral continuity</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Hun and Po:</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Dual souls; one may ascend, one may remain with the body.</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Ancestor veneration:</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The dead remain active in family life.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Type of resurrection:</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Spiritual return, not bodily.</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A445A5C-F807-63FC-AC54-4D2E1D081F6A}"/>
              </a:ext>
            </a:extLst>
          </p:cNvPr>
          <p:cNvPicPr>
            <a:picLocks noChangeAspect="1"/>
          </p:cNvPicPr>
          <p:nvPr/>
        </p:nvPicPr>
        <p:blipFill>
          <a:blip r:embed="rId2"/>
          <a:stretch>
            <a:fillRect/>
          </a:stretch>
        </p:blipFill>
        <p:spPr>
          <a:xfrm>
            <a:off x="8790318" y="152399"/>
            <a:ext cx="3258538" cy="4879781"/>
          </a:xfrm>
          <a:prstGeom prst="rect">
            <a:avLst/>
          </a:prstGeom>
        </p:spPr>
      </p:pic>
    </p:spTree>
    <p:extLst>
      <p:ext uri="{BB962C8B-B14F-4D97-AF65-F5344CB8AC3E}">
        <p14:creationId xmlns:p14="http://schemas.microsoft.com/office/powerpoint/2010/main" val="504908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7E1183-88D2-DD4B-004E-667B655B6885}"/>
              </a:ext>
            </a:extLst>
          </p:cNvPr>
          <p:cNvSpPr txBox="1"/>
          <p:nvPr/>
        </p:nvSpPr>
        <p:spPr>
          <a:xfrm>
            <a:off x="396815" y="370936"/>
            <a:ext cx="7893170" cy="5000793"/>
          </a:xfrm>
          <a:prstGeom prst="rect">
            <a:avLst/>
          </a:prstGeom>
          <a:noFill/>
        </p:spPr>
        <p:txBody>
          <a:bodyPr wrap="square">
            <a:spAutoFit/>
          </a:bodyPr>
          <a:lstStyle/>
          <a:p>
            <a:pPr marL="0" marR="0">
              <a:lnSpc>
                <a:spcPct val="115000"/>
              </a:lnSpc>
              <a:spcBef>
                <a:spcPts val="0"/>
              </a:spcBef>
              <a:spcAft>
                <a:spcPts val="800"/>
              </a:spcAft>
            </a:pPr>
            <a:r>
              <a:rPr lang="en-US" sz="32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 8. Indigenous Religions (Various)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Many Indigenous cultures have resurrection or return-from-death motifs.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Native American examples: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Hopi:</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Cyclical worlds; souls may return in new forms.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3200" b="1" kern="0" dirty="0">
                <a:effectLst/>
                <a:latin typeface="Arial" panose="020B0604020202020204" pitchFamily="34" charset="0"/>
                <a:ea typeface="Times New Roman" panose="02020603050405020304" pitchFamily="18" charset="0"/>
                <a:cs typeface="Times New Roman" panose="02020603050405020304" pitchFamily="18" charset="0"/>
              </a:rPr>
              <a:t>Cherokee:</a:t>
            </a:r>
            <a:r>
              <a:rPr lang="en-US" sz="3200" kern="0" dirty="0">
                <a:effectLst/>
                <a:latin typeface="Arial" panose="020B0604020202020204" pitchFamily="34" charset="0"/>
                <a:ea typeface="Times New Roman" panose="02020603050405020304" pitchFamily="18" charset="0"/>
                <a:cs typeface="Times New Roman" panose="02020603050405020304" pitchFamily="18" charset="0"/>
              </a:rPr>
              <a:t> Some myths describe heroes revived by divine beings.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146" name="Picture 2" descr="Hopi squirrel spirit">
            <a:extLst>
              <a:ext uri="{FF2B5EF4-FFF2-40B4-BE49-F238E27FC236}">
                <a16:creationId xmlns:a16="http://schemas.microsoft.com/office/drawing/2014/main" id="{D9A4C03D-644A-8835-2789-2BE8F276B1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1049" y="129396"/>
            <a:ext cx="3039283" cy="5593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4203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107</TotalTime>
  <Words>2147</Words>
  <Application>Microsoft Office PowerPoint</Application>
  <PresentationFormat>Widescreen</PresentationFormat>
  <Paragraphs>306</Paragraphs>
  <Slides>67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67</vt:i4>
      </vt:variant>
    </vt:vector>
  </HeadingPairs>
  <TitlesOfParts>
    <vt:vector size="74" baseType="lpstr">
      <vt:lpstr>Aptos</vt:lpstr>
      <vt:lpstr>Aptos Display</vt:lpstr>
      <vt:lpstr>Arial</vt:lpstr>
      <vt:lpstr>Segoe UI Emoji</vt:lpstr>
      <vt:lpstr>Segoe UI Symbol</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Ron Williams</dc:creator>
  <cp:lastModifiedBy>Ron Williams</cp:lastModifiedBy>
  <cp:revision>1</cp:revision>
  <dcterms:created xsi:type="dcterms:W3CDTF">2026-06-18T17:15:50Z</dcterms:created>
  <dcterms:modified xsi:type="dcterms:W3CDTF">2026-06-18T19:03:07Z</dcterms:modified>
</cp:coreProperties>
</file>